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5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6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9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0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1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2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3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4" r:id="rId2"/>
    <p:sldMasterId id="2147483728" r:id="rId3"/>
    <p:sldMasterId id="2147483742" r:id="rId4"/>
    <p:sldMasterId id="2147483756" r:id="rId5"/>
    <p:sldMasterId id="2147483770" r:id="rId6"/>
    <p:sldMasterId id="2147483836" r:id="rId7"/>
    <p:sldMasterId id="2147483867" r:id="rId8"/>
    <p:sldMasterId id="2147483893" r:id="rId9"/>
    <p:sldMasterId id="2147483906" r:id="rId10"/>
    <p:sldMasterId id="2147483919" r:id="rId11"/>
    <p:sldMasterId id="2147483932" r:id="rId12"/>
    <p:sldMasterId id="2147483945" r:id="rId13"/>
    <p:sldMasterId id="2147483958" r:id="rId14"/>
    <p:sldMasterId id="2147483971" r:id="rId15"/>
    <p:sldMasterId id="2147483983" r:id="rId16"/>
    <p:sldMasterId id="2147484009" r:id="rId17"/>
    <p:sldMasterId id="2147484022" r:id="rId18"/>
    <p:sldMasterId id="2147484035" r:id="rId19"/>
    <p:sldMasterId id="2147484060" r:id="rId20"/>
    <p:sldMasterId id="2147484073" r:id="rId21"/>
    <p:sldMasterId id="2147484086" r:id="rId22"/>
    <p:sldMasterId id="2147484089" r:id="rId23"/>
    <p:sldMasterId id="2147484102" r:id="rId24"/>
  </p:sldMasterIdLst>
  <p:sldIdLst>
    <p:sldId id="297" r:id="rId25"/>
    <p:sldId id="261" r:id="rId26"/>
    <p:sldId id="262" r:id="rId27"/>
    <p:sldId id="263" r:id="rId28"/>
    <p:sldId id="265" r:id="rId29"/>
    <p:sldId id="290" r:id="rId30"/>
    <p:sldId id="278" r:id="rId31"/>
    <p:sldId id="273" r:id="rId32"/>
    <p:sldId id="284" r:id="rId33"/>
    <p:sldId id="285" r:id="rId34"/>
    <p:sldId id="270" r:id="rId35"/>
    <p:sldId id="279" r:id="rId36"/>
    <p:sldId id="275" r:id="rId37"/>
    <p:sldId id="280" r:id="rId38"/>
    <p:sldId id="264" r:id="rId39"/>
    <p:sldId id="286" r:id="rId40"/>
    <p:sldId id="277" r:id="rId41"/>
    <p:sldId id="282" r:id="rId42"/>
    <p:sldId id="810" r:id="rId43"/>
    <p:sldId id="276" r:id="rId44"/>
    <p:sldId id="281" r:id="rId45"/>
    <p:sldId id="811" r:id="rId46"/>
    <p:sldId id="812" r:id="rId47"/>
    <p:sldId id="813" r:id="rId48"/>
    <p:sldId id="814" r:id="rId49"/>
    <p:sldId id="816" r:id="rId50"/>
    <p:sldId id="815" r:id="rId51"/>
    <p:sldId id="291" r:id="rId52"/>
    <p:sldId id="288" r:id="rId53"/>
    <p:sldId id="289" r:id="rId54"/>
    <p:sldId id="818" r:id="rId55"/>
    <p:sldId id="292" r:id="rId56"/>
    <p:sldId id="817" r:id="rId5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5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9 w 717"/>
                <a:gd name="T1" fmla="*/ 845 h 845"/>
                <a:gd name="T2" fmla="*/ 769 w 717"/>
                <a:gd name="T3" fmla="*/ 821 h 845"/>
                <a:gd name="T4" fmla="*/ 626 w 717"/>
                <a:gd name="T5" fmla="*/ 605 h 845"/>
                <a:gd name="T6" fmla="*/ 432 w 717"/>
                <a:gd name="T7" fmla="*/ 396 h 845"/>
                <a:gd name="T8" fmla="*/ 24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5 w 717"/>
                <a:gd name="T15" fmla="*/ 198 h 845"/>
                <a:gd name="T16" fmla="*/ 426 w 717"/>
                <a:gd name="T17" fmla="*/ 408 h 845"/>
                <a:gd name="T18" fmla="*/ 620 w 717"/>
                <a:gd name="T19" fmla="*/ 623 h 845"/>
                <a:gd name="T20" fmla="*/ 769 w 717"/>
                <a:gd name="T21" fmla="*/ 845 h 845"/>
                <a:gd name="T22" fmla="*/ 76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3 w 407"/>
                <a:gd name="T1" fmla="*/ 414 h 414"/>
                <a:gd name="T2" fmla="*/ 433 w 407"/>
                <a:gd name="T3" fmla="*/ 396 h 414"/>
                <a:gd name="T4" fmla="*/ 24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2 w 407"/>
                <a:gd name="T13" fmla="*/ 204 h 414"/>
                <a:gd name="T14" fmla="*/ 433 w 407"/>
                <a:gd name="T15" fmla="*/ 414 h 414"/>
                <a:gd name="T16" fmla="*/ 43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8 w 586"/>
                <a:gd name="T1" fmla="*/ 0 h 599"/>
                <a:gd name="T2" fmla="*/ 620 w 586"/>
                <a:gd name="T3" fmla="*/ 0 h 599"/>
                <a:gd name="T4" fmla="*/ 433 w 586"/>
                <a:gd name="T5" fmla="*/ 132 h 599"/>
                <a:gd name="T6" fmla="*/ 28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3 w 586"/>
                <a:gd name="T17" fmla="*/ 282 h 599"/>
                <a:gd name="T18" fmla="*/ 439 w 586"/>
                <a:gd name="T19" fmla="*/ 138 h 599"/>
                <a:gd name="T20" fmla="*/ 638 w 586"/>
                <a:gd name="T21" fmla="*/ 0 h 599"/>
                <a:gd name="T22" fmla="*/ 63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5 w 269"/>
                <a:gd name="T1" fmla="*/ 0 h 252"/>
                <a:gd name="T2" fmla="*/ 27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5 w 269"/>
                <a:gd name="T15" fmla="*/ 0 h 252"/>
                <a:gd name="T16" fmla="*/ 29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202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4202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FE7E944-5844-4917-A085-1A982F31890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2367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B3762E5-5982-492D-B07E-1EB12719BF2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73787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AE7C-CD67-4175-BE1B-8BB5DA187929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97FA-A279-4A5E-A5FC-ACA971E844C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441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35CC-4D43-4055-87DA-4F7A5AAFA42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7A94-46D9-4BC2-AB8D-F43FA31C14A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454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17D-542E-4694-9FB6-897E765EB67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8165-B282-4A70-8725-604FB66C086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0786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A0D9-83E9-440D-B7B1-27C92781154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963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59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8870-DC51-4679-B395-9F5169B87F37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F03F-66A0-4DDD-A752-580874E9747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927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BBD00-A742-4BBA-839C-E48E8627DBC4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0F0DA-9125-437D-A2FD-FD4E581140E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445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8086-6090-4BA9-B8B4-A4ED9BEF46E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82EF-1994-4B20-9D0B-10FCD6E4BF9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000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EBA2-B85E-456F-BE99-46E3E5A480D2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F80-E749-4388-A1CF-DC72E9FD413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219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CCFC-EFF5-4159-8015-8C2ECE74B15C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00DE-80A2-4CB3-A683-23E91250007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845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D04F-EB9F-4EB1-80C6-605ED21EEA56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FDEF-4112-4C38-9F74-5804E049E52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0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A6AC3D3-D7C2-4271-960F-FE91533C611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63211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8229-A83F-4E3A-A3DD-7E44FC8DA98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EF57-C053-4197-A8D5-438C88F54F3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470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5F5AA-EA69-4FF4-80F7-DB86FA0E83F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D05C-8138-49A7-929E-6EE33008D1D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521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AE7C-CD67-4175-BE1B-8BB5DA187929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97FA-A279-4A5E-A5FC-ACA971E844C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478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35CC-4D43-4055-87DA-4F7A5AAFA42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7A94-46D9-4BC2-AB8D-F43FA31C14A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91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17D-542E-4694-9FB6-897E765EB67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8165-B282-4A70-8725-604FB66C086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624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A0D9-83E9-440D-B7B1-27C92781154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538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59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8870-DC51-4679-B395-9F5169B87F37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F03F-66A0-4DDD-A752-580874E9747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33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BBD00-A742-4BBA-839C-E48E8627DBC4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0F0DA-9125-437D-A2FD-FD4E581140E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25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8086-6090-4BA9-B8B4-A4ED9BEF46E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82EF-1994-4B20-9D0B-10FCD6E4BF9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687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EBA2-B85E-456F-BE99-46E3E5A480D2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F80-E749-4388-A1CF-DC72E9FD413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0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B345FF9-91B3-4748-9CB9-F5EEAD3B951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84861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CCFC-EFF5-4159-8015-8C2ECE74B15C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00DE-80A2-4CB3-A683-23E91250007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9026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D04F-EB9F-4EB1-80C6-605ED21EEA56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FDEF-4112-4C38-9F74-5804E049E52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647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8229-A83F-4E3A-A3DD-7E44FC8DA98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EF57-C053-4197-A8D5-438C88F54F3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151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5F5AA-EA69-4FF4-80F7-DB86FA0E83F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D05C-8138-49A7-929E-6EE33008D1D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84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AE7C-CD67-4175-BE1B-8BB5DA187929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97FA-A279-4A5E-A5FC-ACA971E844C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810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35CC-4D43-4055-87DA-4F7A5AAFA42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7A94-46D9-4BC2-AB8D-F43FA31C14A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679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17D-542E-4694-9FB6-897E765EB67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8165-B282-4A70-8725-604FB66C086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965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A0D9-83E9-440D-B7B1-27C92781154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325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59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8870-DC51-4679-B395-9F5169B87F37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F03F-66A0-4DDD-A752-580874E9747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028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BBD00-A742-4BBA-839C-E48E8627DBC4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0F0DA-9125-437D-A2FD-FD4E581140E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95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ADD2083-49AE-46ED-9520-7FA3BA3011B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4249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8086-6090-4BA9-B8B4-A4ED9BEF46E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82EF-1994-4B20-9D0B-10FCD6E4BF9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353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EBA2-B85E-456F-BE99-46E3E5A480D2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F80-E749-4388-A1CF-DC72E9FD413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47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CCFC-EFF5-4159-8015-8C2ECE74B15C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00DE-80A2-4CB3-A683-23E91250007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501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D04F-EB9F-4EB1-80C6-605ED21EEA56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FDEF-4112-4C38-9F74-5804E049E52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964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8229-A83F-4E3A-A3DD-7E44FC8DA98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EF57-C053-4197-A8D5-438C88F54F3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990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5F5AA-EA69-4FF4-80F7-DB86FA0E83F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D05C-8138-49A7-929E-6EE33008D1D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133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AE7C-CD67-4175-BE1B-8BB5DA187929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97FA-A279-4A5E-A5FC-ACA971E844C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1442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35CC-4D43-4055-87DA-4F7A5AAFA42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7A94-46D9-4BC2-AB8D-F43FA31C14A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273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17D-542E-4694-9FB6-897E765EB67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8165-B282-4A70-8725-604FB66C086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931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A0D9-83E9-440D-B7B1-27C92781154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9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9 w 717"/>
                <a:gd name="T1" fmla="*/ 845 h 845"/>
                <a:gd name="T2" fmla="*/ 769 w 717"/>
                <a:gd name="T3" fmla="*/ 821 h 845"/>
                <a:gd name="T4" fmla="*/ 626 w 717"/>
                <a:gd name="T5" fmla="*/ 605 h 845"/>
                <a:gd name="T6" fmla="*/ 432 w 717"/>
                <a:gd name="T7" fmla="*/ 396 h 845"/>
                <a:gd name="T8" fmla="*/ 24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5 w 717"/>
                <a:gd name="T15" fmla="*/ 198 h 845"/>
                <a:gd name="T16" fmla="*/ 426 w 717"/>
                <a:gd name="T17" fmla="*/ 408 h 845"/>
                <a:gd name="T18" fmla="*/ 620 w 717"/>
                <a:gd name="T19" fmla="*/ 623 h 845"/>
                <a:gd name="T20" fmla="*/ 769 w 717"/>
                <a:gd name="T21" fmla="*/ 845 h 845"/>
                <a:gd name="T22" fmla="*/ 76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3 w 407"/>
                <a:gd name="T1" fmla="*/ 414 h 414"/>
                <a:gd name="T2" fmla="*/ 433 w 407"/>
                <a:gd name="T3" fmla="*/ 396 h 414"/>
                <a:gd name="T4" fmla="*/ 24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2 w 407"/>
                <a:gd name="T13" fmla="*/ 204 h 414"/>
                <a:gd name="T14" fmla="*/ 433 w 407"/>
                <a:gd name="T15" fmla="*/ 414 h 414"/>
                <a:gd name="T16" fmla="*/ 43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8 w 586"/>
                <a:gd name="T1" fmla="*/ 0 h 599"/>
                <a:gd name="T2" fmla="*/ 620 w 586"/>
                <a:gd name="T3" fmla="*/ 0 h 599"/>
                <a:gd name="T4" fmla="*/ 433 w 586"/>
                <a:gd name="T5" fmla="*/ 132 h 599"/>
                <a:gd name="T6" fmla="*/ 28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3 w 586"/>
                <a:gd name="T17" fmla="*/ 282 h 599"/>
                <a:gd name="T18" fmla="*/ 439 w 586"/>
                <a:gd name="T19" fmla="*/ 138 h 599"/>
                <a:gd name="T20" fmla="*/ 638 w 586"/>
                <a:gd name="T21" fmla="*/ 0 h 599"/>
                <a:gd name="T22" fmla="*/ 63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5 w 269"/>
                <a:gd name="T1" fmla="*/ 0 h 252"/>
                <a:gd name="T2" fmla="*/ 27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5 w 269"/>
                <a:gd name="T15" fmla="*/ 0 h 252"/>
                <a:gd name="T16" fmla="*/ 29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202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4202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FE7E944-5844-4917-A085-1A982F31890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688135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59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8870-DC51-4679-B395-9F5169B87F37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F03F-66A0-4DDD-A752-580874E9747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72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BBD00-A742-4BBA-839C-E48E8627DBC4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0F0DA-9125-437D-A2FD-FD4E581140E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89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8086-6090-4BA9-B8B4-A4ED9BEF46E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82EF-1994-4B20-9D0B-10FCD6E4BF9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982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EBA2-B85E-456F-BE99-46E3E5A480D2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F80-E749-4388-A1CF-DC72E9FD413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661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CCFC-EFF5-4159-8015-8C2ECE74B15C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00DE-80A2-4CB3-A683-23E91250007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794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D04F-EB9F-4EB1-80C6-605ED21EEA56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FDEF-4112-4C38-9F74-5804E049E52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687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8229-A83F-4E3A-A3DD-7E44FC8DA98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EF57-C053-4197-A8D5-438C88F54F3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811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5F5AA-EA69-4FF4-80F7-DB86FA0E83F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D05C-8138-49A7-929E-6EE33008D1D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946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AE7C-CD67-4175-BE1B-8BB5DA187929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97FA-A279-4A5E-A5FC-ACA971E844C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988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35CC-4D43-4055-87DA-4F7A5AAFA42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7A94-46D9-4BC2-AB8D-F43FA31C14A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03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8B58BF9-8303-4CA2-BD51-7A8228DAC86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0592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17D-542E-4694-9FB6-897E765EB67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8165-B282-4A70-8725-604FB66C086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424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A0D9-83E9-440D-B7B1-27C92781154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544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59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8870-DC51-4679-B395-9F5169B87F37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F03F-66A0-4DDD-A752-580874E9747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496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BBD00-A742-4BBA-839C-E48E8627DBC4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0F0DA-9125-437D-A2FD-FD4E581140E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205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8086-6090-4BA9-B8B4-A4ED9BEF46E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82EF-1994-4B20-9D0B-10FCD6E4BF9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627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EBA2-B85E-456F-BE99-46E3E5A480D2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F80-E749-4388-A1CF-DC72E9FD413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708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CCFC-EFF5-4159-8015-8C2ECE74B15C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00DE-80A2-4CB3-A683-23E91250007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76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D04F-EB9F-4EB1-80C6-605ED21EEA56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FDEF-4112-4C38-9F74-5804E049E52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798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8229-A83F-4E3A-A3DD-7E44FC8DA98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EF57-C053-4197-A8D5-438C88F54F3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504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5F5AA-EA69-4FF4-80F7-DB86FA0E83F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D05C-8138-49A7-929E-6EE33008D1D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30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2F31662-0015-47A1-8172-AF07A3C1458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67605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AE7C-CD67-4175-BE1B-8BB5DA187929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97FA-A279-4A5E-A5FC-ACA971E844C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48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35CC-4D43-4055-87DA-4F7A5AAFA42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7A94-46D9-4BC2-AB8D-F43FA31C14A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697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17D-542E-4694-9FB6-897E765EB67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8165-B282-4A70-8725-604FB66C086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12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A0D9-83E9-440D-B7B1-27C92781154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785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59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8870-DC51-4679-B395-9F5169B87F37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F03F-66A0-4DDD-A752-580874E9747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560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BBD00-A742-4BBA-839C-E48E8627DBC4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0F0DA-9125-437D-A2FD-FD4E581140E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58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8086-6090-4BA9-B8B4-A4ED9BEF46E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82EF-1994-4B20-9D0B-10FCD6E4BF9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899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EBA2-B85E-456F-BE99-46E3E5A480D2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F80-E749-4388-A1CF-DC72E9FD413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560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CCFC-EFF5-4159-8015-8C2ECE74B15C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00DE-80A2-4CB3-A683-23E91250007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738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D04F-EB9F-4EB1-80C6-605ED21EEA56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FDEF-4112-4C38-9F74-5804E049E52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80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87E8E79-BBCE-4F4B-93D7-A7BBB7A8E78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011614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8229-A83F-4E3A-A3DD-7E44FC8DA98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EF57-C053-4197-A8D5-438C88F54F3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28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5F5AA-EA69-4FF4-80F7-DB86FA0E83F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D05C-8138-49A7-929E-6EE33008D1D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109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AE7C-CD67-4175-BE1B-8BB5DA187929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97FA-A279-4A5E-A5FC-ACA971E844C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7628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35CC-4D43-4055-87DA-4F7A5AAFA42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7A94-46D9-4BC2-AB8D-F43FA31C14A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271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17D-542E-4694-9FB6-897E765EB67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8165-B282-4A70-8725-604FB66C086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5595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A0D9-83E9-440D-B7B1-27C92781154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7572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8 h 1906"/>
                <a:gd name="T4" fmla="*/ 6425 w 5740"/>
                <a:gd name="T5" fmla="*/ 148 h 1906"/>
                <a:gd name="T6" fmla="*/ 642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3927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3927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471C022-64A2-4987-96A0-93C5BC02751A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6B7401E-5074-46D7-9DAD-755355B363E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505623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96DFCA9-7FC3-471B-AD99-E58F88081D36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84647E65-2D62-4A13-A7E7-0D035A20097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12898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91EF7F5-8F55-44AA-BB89-EAFDF7FFEA0A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B7EBDD9-0D38-4570-BF5C-F5BA13353BF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90109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98F8C9A-81E6-4338-9E4C-5476B8B67FD1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A57E1CF-B6EF-45C0-B6C5-43BEDA2ADCF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1537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F87E18A-5C5D-4FB1-B9AD-6B028E37B9A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746427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7D252BB-BABF-4FB0-8499-4E2B5FDD018F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308D7E39-23D5-4323-AC54-C5B2C49FD5D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791358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21EB04-3203-436E-9111-0C0323070972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1EC4355-A7DE-4EF1-B333-8CE94D75D7E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1316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865F90F-7C1D-449D-995C-DDD1AA2822C6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3B8EDA6F-D284-470F-BD02-8595E274D5B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717203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D4725C6-5151-41D0-81EF-8D594894A389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7A91079-D17C-4033-91E4-48C11F53198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240516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1FB80F6-A9D5-4944-AF16-76018C3B87F2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F324DB6-6BD0-4A1F-8963-C5ED3B07A23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49784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881962E-ECE0-47DF-9CAC-095DAEE5331D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727CDD0-B555-499E-AB5A-7E643F997C7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05402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D17E35-A35F-456F-A913-E00BE8D85344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B6E7ABA-D12A-419F-8207-FB9A9D7A0CB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497450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59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8870-DC51-4679-B395-9F5169B87F37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F03F-66A0-4DDD-A752-580874E9747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2229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BBD00-A742-4BBA-839C-E48E8627DBC4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0F0DA-9125-437D-A2FD-FD4E581140E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6599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8086-6090-4BA9-B8B4-A4ED9BEF46E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82EF-1994-4B20-9D0B-10FCD6E4BF9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19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49EB3CB-FE9C-4413-9C9D-5439F7709DF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737107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EBA2-B85E-456F-BE99-46E3E5A480D2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F80-E749-4388-A1CF-DC72E9FD413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4368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CCFC-EFF5-4159-8015-8C2ECE74B15C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00DE-80A2-4CB3-A683-23E91250007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940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D04F-EB9F-4EB1-80C6-605ED21EEA56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FDEF-4112-4C38-9F74-5804E049E52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6505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8229-A83F-4E3A-A3DD-7E44FC8DA98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EF57-C053-4197-A8D5-438C88F54F3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7662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5F5AA-EA69-4FF4-80F7-DB86FA0E83F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D05C-8138-49A7-929E-6EE33008D1D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3166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AE7C-CD67-4175-BE1B-8BB5DA187929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97FA-A279-4A5E-A5FC-ACA971E844C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19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35CC-4D43-4055-87DA-4F7A5AAFA42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7A94-46D9-4BC2-AB8D-F43FA31C14A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3876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17D-542E-4694-9FB6-897E765EB67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8165-B282-4A70-8725-604FB66C086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9332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A0D9-83E9-440D-B7B1-27C92781154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1920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59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8870-DC51-4679-B395-9F5169B87F37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F03F-66A0-4DDD-A752-580874E9747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9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8B58BF9-8303-4CA2-BD51-7A8228DAC86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9544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5639713-2EB4-4020-937E-62D5DBF2F95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47052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BBD00-A742-4BBA-839C-E48E8627DBC4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0F0DA-9125-437D-A2FD-FD4E581140E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5992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8086-6090-4BA9-B8B4-A4ED9BEF46E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82EF-1994-4B20-9D0B-10FCD6E4BF9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4946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EBA2-B85E-456F-BE99-46E3E5A480D2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F80-E749-4388-A1CF-DC72E9FD413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50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CCFC-EFF5-4159-8015-8C2ECE74B15C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00DE-80A2-4CB3-A683-23E91250007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6524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D04F-EB9F-4EB1-80C6-605ED21EEA56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FDEF-4112-4C38-9F74-5804E049E52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3034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8229-A83F-4E3A-A3DD-7E44FC8DA98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EF57-C053-4197-A8D5-438C88F54F3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4165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5F5AA-EA69-4FF4-80F7-DB86FA0E83F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D05C-8138-49A7-929E-6EE33008D1D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2392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AE7C-CD67-4175-BE1B-8BB5DA187929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97FA-A279-4A5E-A5FC-ACA971E844C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8830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35CC-4D43-4055-87DA-4F7A5AAFA42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7A94-46D9-4BC2-AB8D-F43FA31C14A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5585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17D-542E-4694-9FB6-897E765EB67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8165-B282-4A70-8725-604FB66C086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25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78B6DA0-7C66-4378-81C1-F9A0D08DB40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683555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A0D9-83E9-440D-B7B1-27C92781154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92177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59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8870-DC51-4679-B395-9F5169B87F37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F03F-66A0-4DDD-A752-580874E9747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79679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BBD00-A742-4BBA-839C-E48E8627DBC4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0F0DA-9125-437D-A2FD-FD4E581140E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3523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8086-6090-4BA9-B8B4-A4ED9BEF46E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82EF-1994-4B20-9D0B-10FCD6E4BF9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6954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EBA2-B85E-456F-BE99-46E3E5A480D2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F80-E749-4388-A1CF-DC72E9FD413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4313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CCFC-EFF5-4159-8015-8C2ECE74B15C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00DE-80A2-4CB3-A683-23E91250007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4257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D04F-EB9F-4EB1-80C6-605ED21EEA56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FDEF-4112-4C38-9F74-5804E049E52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4721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8229-A83F-4E3A-A3DD-7E44FC8DA98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EF57-C053-4197-A8D5-438C88F54F3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2243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5F5AA-EA69-4FF4-80F7-DB86FA0E83F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D05C-8138-49A7-929E-6EE33008D1D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972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AE7C-CD67-4175-BE1B-8BB5DA187929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97FA-A279-4A5E-A5FC-ACA971E844C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27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7A5358-8328-4298-8CE8-5B223A2056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451308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35CC-4D43-4055-87DA-4F7A5AAFA42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7A94-46D9-4BC2-AB8D-F43FA31C14A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289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17D-542E-4694-9FB6-897E765EB67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8165-B282-4A70-8725-604FB66C086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4627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A0D9-83E9-440D-B7B1-27C92781154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6057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59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8870-DC51-4679-B395-9F5169B87F37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F03F-66A0-4DDD-A752-580874E9747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2700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BBD00-A742-4BBA-839C-E48E8627DBC4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0F0DA-9125-437D-A2FD-FD4E581140E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3720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8086-6090-4BA9-B8B4-A4ED9BEF46E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82EF-1994-4B20-9D0B-10FCD6E4BF9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4447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EBA2-B85E-456F-BE99-46E3E5A480D2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F80-E749-4388-A1CF-DC72E9FD413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9991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CCFC-EFF5-4159-8015-8C2ECE74B15C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00DE-80A2-4CB3-A683-23E91250007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496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D04F-EB9F-4EB1-80C6-605ED21EEA56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FDEF-4112-4C38-9F74-5804E049E52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23279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8229-A83F-4E3A-A3DD-7E44FC8DA98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EF57-C053-4197-A8D5-438C88F54F3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85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B3762E5-5982-492D-B07E-1EB12719BF2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332351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5F5AA-EA69-4FF4-80F7-DB86FA0E83F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D05C-8138-49A7-929E-6EE33008D1D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8453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AE7C-CD67-4175-BE1B-8BB5DA187929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97FA-A279-4A5E-A5FC-ACA971E844C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8714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35CC-4D43-4055-87DA-4F7A5AAFA42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7A94-46D9-4BC2-AB8D-F43FA31C14A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3933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17D-542E-4694-9FB6-897E765EB67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8165-B282-4A70-8725-604FB66C086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7315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A0D9-83E9-440D-B7B1-27C92781154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866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59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8870-DC51-4679-B395-9F5169B87F37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F03F-66A0-4DDD-A752-580874E9747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6245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BBD00-A742-4BBA-839C-E48E8627DBC4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0F0DA-9125-437D-A2FD-FD4E581140E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0629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8086-6090-4BA9-B8B4-A4ED9BEF46E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82EF-1994-4B20-9D0B-10FCD6E4BF9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2366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EBA2-B85E-456F-BE99-46E3E5A480D2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F80-E749-4388-A1CF-DC72E9FD413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11577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CCFC-EFF5-4159-8015-8C2ECE74B15C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00DE-80A2-4CB3-A683-23E91250007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3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A6AC3D3-D7C2-4271-960F-FE91533C611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556523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D04F-EB9F-4EB1-80C6-605ED21EEA56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FDEF-4112-4C38-9F74-5804E049E52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4146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8229-A83F-4E3A-A3DD-7E44FC8DA98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EF57-C053-4197-A8D5-438C88F54F3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2167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5F5AA-EA69-4FF4-80F7-DB86FA0E83F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D05C-8138-49A7-929E-6EE33008D1D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9267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AE7C-CD67-4175-BE1B-8BB5DA187929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97FA-A279-4A5E-A5FC-ACA971E844C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1282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35CC-4D43-4055-87DA-4F7A5AAFA42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7A94-46D9-4BC2-AB8D-F43FA31C14A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7632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17D-542E-4694-9FB6-897E765EB67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8165-B282-4A70-8725-604FB66C086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0631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A0D9-83E9-440D-B7B1-27C92781154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1937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2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34918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34919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6770821-F9A6-4CA7-A521-E79FEA1341BF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9411DC6-2536-472E-B650-7CC1C0E05E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336878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7A23D99-1FF0-49AF-A082-5B61F40AC6F4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033B7C5-F2CA-42F8-B55C-81861F31842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423364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82AA7E0-B702-4D81-A27C-FBF919343E5D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E094B67-C38A-43B1-BABF-763871A660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1541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B345FF9-91B3-4748-9CB9-F5EEAD3B951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743735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DF9F0AF-0B46-4326-9D53-35FA3A2338D1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196652A-E217-42A0-8489-A890BD1C171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53396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B7BAD0F-F6F9-40F1-B0D0-FD077F2A6DD3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901B60B-BD2F-4646-8AE2-ED725920706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611632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BDB8931-2377-4A00-98A1-9E814A2D4570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3AF2CB53-80F6-47B9-B027-80E3054A505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52463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A536765-4A1F-452D-9155-FEA81E0913C3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EC3CB73-C1E2-4269-BCAC-7FFA4814E3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041964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28E1E28-C152-4742-9A6C-F30E7F948B62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3FA61D19-0F2E-4519-801F-F6ACE5C8B5D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830627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268796B-FB0B-4159-BDF8-B883903BD5DB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FAC6D22-3882-4F89-936F-44273B1AFEB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738265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D5B7E84-E2A6-4343-9558-26469881AC99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C526192-9799-46B5-BC51-1B98659F9DE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35157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409FBBC-57A0-49DB-A7C3-542D742D05E8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8C5A345-3D8E-46CE-BCBD-AE9113857FB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469833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30EB0DC-1EFF-445E-A518-4654385731EA}" type="datetimeFigureOut">
              <a:rPr lang="hu-HU"/>
              <a:pPr>
                <a:defRPr/>
              </a:pPr>
              <a:t>2024. 04. 25.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 algn="l"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4307E52-CAFC-4723-A4D9-900C44B2665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610254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655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655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1DE56-B09E-4774-8F07-786248A3EE0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96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ADD2083-49AE-46ED-9520-7FA3BA3011B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896095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1A2A8-22D5-43CC-9A1E-2391E9956AB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6554D-8B2F-4B03-9D9C-B957DDE149D1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6582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59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8870-DC51-4679-B395-9F5169B87F37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F03F-66A0-4DDD-A752-580874E9747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2966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BBD00-A742-4BBA-839C-E48E8627DBC4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0F0DA-9125-437D-A2FD-FD4E581140E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8381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8086-6090-4BA9-B8B4-A4ED9BEF46E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82EF-1994-4B20-9D0B-10FCD6E4BF9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6703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EBA2-B85E-456F-BE99-46E3E5A480D2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F80-E749-4388-A1CF-DC72E9FD413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100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CCFC-EFF5-4159-8015-8C2ECE74B15C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00DE-80A2-4CB3-A683-23E91250007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197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D04F-EB9F-4EB1-80C6-605ED21EEA56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FDEF-4112-4C38-9F74-5804E049E52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4042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8229-A83F-4E3A-A3DD-7E44FC8DA98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EF57-C053-4197-A8D5-438C88F54F3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5079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5F5AA-EA69-4FF4-80F7-DB86FA0E83F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D05C-8138-49A7-929E-6EE33008D1D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3279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AE7C-CD67-4175-BE1B-8BB5DA187929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97FA-A279-4A5E-A5FC-ACA971E844C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26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7 w 717"/>
                <a:gd name="T1" fmla="*/ 845 h 845"/>
                <a:gd name="T2" fmla="*/ 767 w 717"/>
                <a:gd name="T3" fmla="*/ 821 h 845"/>
                <a:gd name="T4" fmla="*/ 624 w 717"/>
                <a:gd name="T5" fmla="*/ 605 h 845"/>
                <a:gd name="T6" fmla="*/ 431 w 717"/>
                <a:gd name="T7" fmla="*/ 396 h 845"/>
                <a:gd name="T8" fmla="*/ 24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4 w 717"/>
                <a:gd name="T15" fmla="*/ 198 h 845"/>
                <a:gd name="T16" fmla="*/ 425 w 717"/>
                <a:gd name="T17" fmla="*/ 408 h 845"/>
                <a:gd name="T18" fmla="*/ 618 w 717"/>
                <a:gd name="T19" fmla="*/ 623 h 845"/>
                <a:gd name="T20" fmla="*/ 767 w 717"/>
                <a:gd name="T21" fmla="*/ 845 h 845"/>
                <a:gd name="T22" fmla="*/ 76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2 w 407"/>
                <a:gd name="T1" fmla="*/ 414 h 414"/>
                <a:gd name="T2" fmla="*/ 432 w 407"/>
                <a:gd name="T3" fmla="*/ 396 h 414"/>
                <a:gd name="T4" fmla="*/ 24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1 w 407"/>
                <a:gd name="T13" fmla="*/ 204 h 414"/>
                <a:gd name="T14" fmla="*/ 432 w 407"/>
                <a:gd name="T15" fmla="*/ 414 h 414"/>
                <a:gd name="T16" fmla="*/ 43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6 w 586"/>
                <a:gd name="T1" fmla="*/ 0 h 599"/>
                <a:gd name="T2" fmla="*/ 618 w 586"/>
                <a:gd name="T3" fmla="*/ 0 h 599"/>
                <a:gd name="T4" fmla="*/ 432 w 586"/>
                <a:gd name="T5" fmla="*/ 132 h 599"/>
                <a:gd name="T6" fmla="*/ 28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2 w 586"/>
                <a:gd name="T17" fmla="*/ 282 h 599"/>
                <a:gd name="T18" fmla="*/ 438 w 586"/>
                <a:gd name="T19" fmla="*/ 138 h 599"/>
                <a:gd name="T20" fmla="*/ 636 w 586"/>
                <a:gd name="T21" fmla="*/ 0 h 599"/>
                <a:gd name="T22" fmla="*/ 63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4 w 269"/>
                <a:gd name="T1" fmla="*/ 0 h 252"/>
                <a:gd name="T2" fmla="*/ 27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4 w 269"/>
                <a:gd name="T15" fmla="*/ 0 h 252"/>
                <a:gd name="T16" fmla="*/ 29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202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4202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E84C701-13C3-49CE-B41E-952B37B8E9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261876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35CC-4D43-4055-87DA-4F7A5AAFA42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7A94-46D9-4BC2-AB8D-F43FA31C14A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5427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17D-542E-4694-9FB6-897E765EB67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8165-B282-4A70-8725-604FB66C086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1653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A0D9-83E9-440D-B7B1-27C92781154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4641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59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8870-DC51-4679-B395-9F5169B87F37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F03F-66A0-4DDD-A752-580874E9747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1474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BBD00-A742-4BBA-839C-E48E8627DBC4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0F0DA-9125-437D-A2FD-FD4E581140E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0576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8086-6090-4BA9-B8B4-A4ED9BEF46E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82EF-1994-4B20-9D0B-10FCD6E4BF9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9618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EBA2-B85E-456F-BE99-46E3E5A480D2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F80-E749-4388-A1CF-DC72E9FD413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9796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CCFC-EFF5-4159-8015-8C2ECE74B15C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00DE-80A2-4CB3-A683-23E91250007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2678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D04F-EB9F-4EB1-80C6-605ED21EEA56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FDEF-4112-4C38-9F74-5804E049E52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152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8229-A83F-4E3A-A3DD-7E44FC8DA98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EF57-C053-4197-A8D5-438C88F54F3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11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30265AD-7D51-4319-916F-4E7D2A0113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345642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5F5AA-EA69-4FF4-80F7-DB86FA0E83F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D05C-8138-49A7-929E-6EE33008D1D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0823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DAE7C-CD67-4175-BE1B-8BB5DA187929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97FA-A279-4A5E-A5FC-ACA971E844C8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72952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35CC-4D43-4055-87DA-4F7A5AAFA42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7A94-46D9-4BC2-AB8D-F43FA31C14A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1356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17D-542E-4694-9FB6-897E765EB67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8165-B282-4A70-8725-604FB66C086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6474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A0D9-83E9-440D-B7B1-27C927811542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06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C02BC2E7-964F-444B-AA50-4B9951AC4DD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4999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2F31662-0015-47A1-8172-AF07A3C1458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4324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E3953A5-F310-46B7-8704-59B7D83CFA0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2213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5399DCE-FDCE-47AC-AC97-D6E36EA41B0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6672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A2D7DD2-C925-4F94-9FAC-4C6671FB3D0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1587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526BA12-C32D-4948-B007-C819C305C1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7184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35B2E32-9A28-40E6-8A67-D4C22179B09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9563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54B03CD-3A3E-400E-9947-77048338B1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5937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C989B0A-B250-4D9B-9B7C-A2BF6A0835F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8012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9037B2C-868B-4205-9704-C2F716D816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7346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BC162B3-436E-4609-AA52-02623396AF6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9783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5683873-00AC-4A37-81FE-14E214B8361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281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87E8E79-BBCE-4F4B-93D7-A7BBB7A8E78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0009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7 w 717"/>
                <a:gd name="T1" fmla="*/ 845 h 845"/>
                <a:gd name="T2" fmla="*/ 767 w 717"/>
                <a:gd name="T3" fmla="*/ 821 h 845"/>
                <a:gd name="T4" fmla="*/ 624 w 717"/>
                <a:gd name="T5" fmla="*/ 605 h 845"/>
                <a:gd name="T6" fmla="*/ 431 w 717"/>
                <a:gd name="T7" fmla="*/ 396 h 845"/>
                <a:gd name="T8" fmla="*/ 24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4 w 717"/>
                <a:gd name="T15" fmla="*/ 198 h 845"/>
                <a:gd name="T16" fmla="*/ 425 w 717"/>
                <a:gd name="T17" fmla="*/ 408 h 845"/>
                <a:gd name="T18" fmla="*/ 618 w 717"/>
                <a:gd name="T19" fmla="*/ 623 h 845"/>
                <a:gd name="T20" fmla="*/ 767 w 717"/>
                <a:gd name="T21" fmla="*/ 845 h 845"/>
                <a:gd name="T22" fmla="*/ 76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2 w 407"/>
                <a:gd name="T1" fmla="*/ 414 h 414"/>
                <a:gd name="T2" fmla="*/ 432 w 407"/>
                <a:gd name="T3" fmla="*/ 396 h 414"/>
                <a:gd name="T4" fmla="*/ 24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1 w 407"/>
                <a:gd name="T13" fmla="*/ 204 h 414"/>
                <a:gd name="T14" fmla="*/ 432 w 407"/>
                <a:gd name="T15" fmla="*/ 414 h 414"/>
                <a:gd name="T16" fmla="*/ 43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6 w 586"/>
                <a:gd name="T1" fmla="*/ 0 h 599"/>
                <a:gd name="T2" fmla="*/ 618 w 586"/>
                <a:gd name="T3" fmla="*/ 0 h 599"/>
                <a:gd name="T4" fmla="*/ 432 w 586"/>
                <a:gd name="T5" fmla="*/ 132 h 599"/>
                <a:gd name="T6" fmla="*/ 28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2 w 586"/>
                <a:gd name="T17" fmla="*/ 282 h 599"/>
                <a:gd name="T18" fmla="*/ 438 w 586"/>
                <a:gd name="T19" fmla="*/ 138 h 599"/>
                <a:gd name="T20" fmla="*/ 636 w 586"/>
                <a:gd name="T21" fmla="*/ 0 h 599"/>
                <a:gd name="T22" fmla="*/ 63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4 w 269"/>
                <a:gd name="T1" fmla="*/ 0 h 252"/>
                <a:gd name="T2" fmla="*/ 27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4 w 269"/>
                <a:gd name="T15" fmla="*/ 0 h 252"/>
                <a:gd name="T16" fmla="*/ 29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202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4202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E84C701-13C3-49CE-B41E-952B37B8E9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8700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30265AD-7D51-4319-916F-4E7D2A0113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9651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C02BC2E7-964F-444B-AA50-4B9951AC4DD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47614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E3953A5-F310-46B7-8704-59B7D83CFA0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57027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5399DCE-FDCE-47AC-AC97-D6E36EA41B0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1880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A2D7DD2-C925-4F94-9FAC-4C6671FB3D0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8311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526BA12-C32D-4948-B007-C819C305C1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18317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35B2E32-9A28-40E6-8A67-D4C22179B09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73382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54B03CD-3A3E-400E-9947-77048338B1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8058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C989B0A-B250-4D9B-9B7C-A2BF6A0835F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0240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F87E18A-5C5D-4FB1-B9AD-6B028E37B9A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19939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9037B2C-868B-4205-9704-C2F716D816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04548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BC162B3-436E-4609-AA52-02623396AF6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08549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5683873-00AC-4A37-81FE-14E214B8361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93987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7 w 717"/>
                <a:gd name="T1" fmla="*/ 845 h 845"/>
                <a:gd name="T2" fmla="*/ 767 w 717"/>
                <a:gd name="T3" fmla="*/ 821 h 845"/>
                <a:gd name="T4" fmla="*/ 624 w 717"/>
                <a:gd name="T5" fmla="*/ 605 h 845"/>
                <a:gd name="T6" fmla="*/ 431 w 717"/>
                <a:gd name="T7" fmla="*/ 396 h 845"/>
                <a:gd name="T8" fmla="*/ 24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4 w 717"/>
                <a:gd name="T15" fmla="*/ 198 h 845"/>
                <a:gd name="T16" fmla="*/ 425 w 717"/>
                <a:gd name="T17" fmla="*/ 408 h 845"/>
                <a:gd name="T18" fmla="*/ 618 w 717"/>
                <a:gd name="T19" fmla="*/ 623 h 845"/>
                <a:gd name="T20" fmla="*/ 767 w 717"/>
                <a:gd name="T21" fmla="*/ 845 h 845"/>
                <a:gd name="T22" fmla="*/ 76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2 w 407"/>
                <a:gd name="T1" fmla="*/ 414 h 414"/>
                <a:gd name="T2" fmla="*/ 432 w 407"/>
                <a:gd name="T3" fmla="*/ 396 h 414"/>
                <a:gd name="T4" fmla="*/ 24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1 w 407"/>
                <a:gd name="T13" fmla="*/ 204 h 414"/>
                <a:gd name="T14" fmla="*/ 432 w 407"/>
                <a:gd name="T15" fmla="*/ 414 h 414"/>
                <a:gd name="T16" fmla="*/ 43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6 w 586"/>
                <a:gd name="T1" fmla="*/ 0 h 599"/>
                <a:gd name="T2" fmla="*/ 618 w 586"/>
                <a:gd name="T3" fmla="*/ 0 h 599"/>
                <a:gd name="T4" fmla="*/ 432 w 586"/>
                <a:gd name="T5" fmla="*/ 132 h 599"/>
                <a:gd name="T6" fmla="*/ 28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2 w 586"/>
                <a:gd name="T17" fmla="*/ 282 h 599"/>
                <a:gd name="T18" fmla="*/ 438 w 586"/>
                <a:gd name="T19" fmla="*/ 138 h 599"/>
                <a:gd name="T20" fmla="*/ 636 w 586"/>
                <a:gd name="T21" fmla="*/ 0 h 599"/>
                <a:gd name="T22" fmla="*/ 63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4 w 269"/>
                <a:gd name="T1" fmla="*/ 0 h 252"/>
                <a:gd name="T2" fmla="*/ 27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4 w 269"/>
                <a:gd name="T15" fmla="*/ 0 h 252"/>
                <a:gd name="T16" fmla="*/ 29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202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4202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E84C701-13C3-49CE-B41E-952B37B8E9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6686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30265AD-7D51-4319-916F-4E7D2A0113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2301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C02BC2E7-964F-444B-AA50-4B9951AC4DD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00325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E3953A5-F310-46B7-8704-59B7D83CFA0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22767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5399DCE-FDCE-47AC-AC97-D6E36EA41B0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71798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A2D7DD2-C925-4F94-9FAC-4C6671FB3D0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96877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526BA12-C32D-4948-B007-C819C305C1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4966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49EB3CB-FE9C-4413-9C9D-5439F7709DF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94796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35B2E32-9A28-40E6-8A67-D4C22179B09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69767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54B03CD-3A3E-400E-9947-77048338B1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90801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C989B0A-B250-4D9B-9B7C-A2BF6A0835F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0551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9037B2C-868B-4205-9704-C2F716D816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3959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BC162B3-436E-4609-AA52-02623396AF6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5882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5683873-00AC-4A37-81FE-14E214B8361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2088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7 w 717"/>
                <a:gd name="T1" fmla="*/ 845 h 845"/>
                <a:gd name="T2" fmla="*/ 767 w 717"/>
                <a:gd name="T3" fmla="*/ 821 h 845"/>
                <a:gd name="T4" fmla="*/ 624 w 717"/>
                <a:gd name="T5" fmla="*/ 605 h 845"/>
                <a:gd name="T6" fmla="*/ 431 w 717"/>
                <a:gd name="T7" fmla="*/ 396 h 845"/>
                <a:gd name="T8" fmla="*/ 24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4 w 717"/>
                <a:gd name="T15" fmla="*/ 198 h 845"/>
                <a:gd name="T16" fmla="*/ 425 w 717"/>
                <a:gd name="T17" fmla="*/ 408 h 845"/>
                <a:gd name="T18" fmla="*/ 618 w 717"/>
                <a:gd name="T19" fmla="*/ 623 h 845"/>
                <a:gd name="T20" fmla="*/ 767 w 717"/>
                <a:gd name="T21" fmla="*/ 845 h 845"/>
                <a:gd name="T22" fmla="*/ 76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2 w 407"/>
                <a:gd name="T1" fmla="*/ 414 h 414"/>
                <a:gd name="T2" fmla="*/ 432 w 407"/>
                <a:gd name="T3" fmla="*/ 396 h 414"/>
                <a:gd name="T4" fmla="*/ 24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1 w 407"/>
                <a:gd name="T13" fmla="*/ 204 h 414"/>
                <a:gd name="T14" fmla="*/ 432 w 407"/>
                <a:gd name="T15" fmla="*/ 414 h 414"/>
                <a:gd name="T16" fmla="*/ 43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6 w 586"/>
                <a:gd name="T1" fmla="*/ 0 h 599"/>
                <a:gd name="T2" fmla="*/ 618 w 586"/>
                <a:gd name="T3" fmla="*/ 0 h 599"/>
                <a:gd name="T4" fmla="*/ 432 w 586"/>
                <a:gd name="T5" fmla="*/ 132 h 599"/>
                <a:gd name="T6" fmla="*/ 28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2 w 586"/>
                <a:gd name="T17" fmla="*/ 282 h 599"/>
                <a:gd name="T18" fmla="*/ 438 w 586"/>
                <a:gd name="T19" fmla="*/ 138 h 599"/>
                <a:gd name="T20" fmla="*/ 636 w 586"/>
                <a:gd name="T21" fmla="*/ 0 h 599"/>
                <a:gd name="T22" fmla="*/ 63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4 w 269"/>
                <a:gd name="T1" fmla="*/ 0 h 252"/>
                <a:gd name="T2" fmla="*/ 27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4 w 269"/>
                <a:gd name="T15" fmla="*/ 0 h 252"/>
                <a:gd name="T16" fmla="*/ 29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202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4202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E84C701-13C3-49CE-B41E-952B37B8E9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33651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30265AD-7D51-4319-916F-4E7D2A0113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89060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C02BC2E7-964F-444B-AA50-4B9951AC4DD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575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E3953A5-F310-46B7-8704-59B7D83CFA0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130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5639713-2EB4-4020-937E-62D5DBF2F95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56030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5399DCE-FDCE-47AC-AC97-D6E36EA41B0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64018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A2D7DD2-C925-4F94-9FAC-4C6671FB3D0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32864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526BA12-C32D-4948-B007-C819C305C1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92299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35B2E32-9A28-40E6-8A67-D4C22179B09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71625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54B03CD-3A3E-400E-9947-77048338B1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55062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C989B0A-B250-4D9B-9B7C-A2BF6A0835F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11725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9037B2C-868B-4205-9704-C2F716D816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27704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BC162B3-436E-4609-AA52-02623396AF6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3892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5683873-00AC-4A37-81FE-14E214B8361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9537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7 w 717"/>
                <a:gd name="T1" fmla="*/ 845 h 845"/>
                <a:gd name="T2" fmla="*/ 767 w 717"/>
                <a:gd name="T3" fmla="*/ 821 h 845"/>
                <a:gd name="T4" fmla="*/ 624 w 717"/>
                <a:gd name="T5" fmla="*/ 605 h 845"/>
                <a:gd name="T6" fmla="*/ 431 w 717"/>
                <a:gd name="T7" fmla="*/ 396 h 845"/>
                <a:gd name="T8" fmla="*/ 24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4 w 717"/>
                <a:gd name="T15" fmla="*/ 198 h 845"/>
                <a:gd name="T16" fmla="*/ 425 w 717"/>
                <a:gd name="T17" fmla="*/ 408 h 845"/>
                <a:gd name="T18" fmla="*/ 618 w 717"/>
                <a:gd name="T19" fmla="*/ 623 h 845"/>
                <a:gd name="T20" fmla="*/ 767 w 717"/>
                <a:gd name="T21" fmla="*/ 845 h 845"/>
                <a:gd name="T22" fmla="*/ 76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2 w 407"/>
                <a:gd name="T1" fmla="*/ 414 h 414"/>
                <a:gd name="T2" fmla="*/ 432 w 407"/>
                <a:gd name="T3" fmla="*/ 396 h 414"/>
                <a:gd name="T4" fmla="*/ 24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1 w 407"/>
                <a:gd name="T13" fmla="*/ 204 h 414"/>
                <a:gd name="T14" fmla="*/ 432 w 407"/>
                <a:gd name="T15" fmla="*/ 414 h 414"/>
                <a:gd name="T16" fmla="*/ 43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6 w 586"/>
                <a:gd name="T1" fmla="*/ 0 h 599"/>
                <a:gd name="T2" fmla="*/ 618 w 586"/>
                <a:gd name="T3" fmla="*/ 0 h 599"/>
                <a:gd name="T4" fmla="*/ 432 w 586"/>
                <a:gd name="T5" fmla="*/ 132 h 599"/>
                <a:gd name="T6" fmla="*/ 28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2 w 586"/>
                <a:gd name="T17" fmla="*/ 282 h 599"/>
                <a:gd name="T18" fmla="*/ 438 w 586"/>
                <a:gd name="T19" fmla="*/ 138 h 599"/>
                <a:gd name="T20" fmla="*/ 636 w 586"/>
                <a:gd name="T21" fmla="*/ 0 h 599"/>
                <a:gd name="T22" fmla="*/ 63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4 w 269"/>
                <a:gd name="T1" fmla="*/ 0 h 252"/>
                <a:gd name="T2" fmla="*/ 27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4 w 269"/>
                <a:gd name="T15" fmla="*/ 0 h 252"/>
                <a:gd name="T16" fmla="*/ 29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202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4202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E84C701-13C3-49CE-B41E-952B37B8E9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64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78B6DA0-7C66-4378-81C1-F9A0D08DB40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79204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30265AD-7D51-4319-916F-4E7D2A0113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79301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C02BC2E7-964F-444B-AA50-4B9951AC4DD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9388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E3953A5-F310-46B7-8704-59B7D83CFA0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51750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5399DCE-FDCE-47AC-AC97-D6E36EA41B0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5851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A2D7DD2-C925-4F94-9FAC-4C6671FB3D0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38773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526BA12-C32D-4948-B007-C819C305C1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39071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35B2E32-9A28-40E6-8A67-D4C22179B09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21043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54B03CD-3A3E-400E-9947-77048338B1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96188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C989B0A-B250-4D9B-9B7C-A2BF6A0835F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54324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9037B2C-868B-4205-9704-C2F716D816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4350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7A5358-8328-4298-8CE8-5B223A2056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31717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BC162B3-436E-4609-AA52-02623396AF6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48088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5683873-00AC-4A37-81FE-14E214B8361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69220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59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D8870-DC51-4679-B395-9F5169B87F37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F03F-66A0-4DDD-A752-580874E9747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054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BBD00-A742-4BBA-839C-E48E8627DBC4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0F0DA-9125-437D-A2FD-FD4E581140E6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412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8086-6090-4BA9-B8B4-A4ED9BEF46EF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B82EF-1994-4B20-9D0B-10FCD6E4BF9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996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EBA2-B85E-456F-BE99-46E3E5A480D2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F80-E749-4388-A1CF-DC72E9FD4135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453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CCFC-EFF5-4159-8015-8C2ECE74B15C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200DE-80A2-4CB3-A683-23E91250007E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8900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D04F-EB9F-4EB1-80C6-605ED21EEA56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FDEF-4112-4C38-9F74-5804E049E527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159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F8229-A83F-4E3A-A3DD-7E44FC8DA98D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3EF57-C053-4197-A8D5-438C88F54F34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588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5F5AA-EA69-4FF4-80F7-DB86FA0E83FE}" type="datetimeFigureOut">
              <a:rPr lang="hu-HU">
                <a:solidFill>
                  <a:srgbClr val="FFFFFF"/>
                </a:solidFill>
              </a:rPr>
              <a:pPr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D05C-8138-49A7-929E-6EE33008D1D9}" type="slidenum">
              <a:rPr lang="hu-H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5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2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4096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6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6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grpSp>
          <p:nvGrpSpPr>
            <p:cNvPr id="10251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096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6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6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98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8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8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025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9 w 717"/>
                <a:gd name="T1" fmla="*/ 845 h 845"/>
                <a:gd name="T2" fmla="*/ 769 w 717"/>
                <a:gd name="T3" fmla="*/ 821 h 845"/>
                <a:gd name="T4" fmla="*/ 626 w 717"/>
                <a:gd name="T5" fmla="*/ 605 h 845"/>
                <a:gd name="T6" fmla="*/ 432 w 717"/>
                <a:gd name="T7" fmla="*/ 396 h 845"/>
                <a:gd name="T8" fmla="*/ 24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5 w 717"/>
                <a:gd name="T15" fmla="*/ 198 h 845"/>
                <a:gd name="T16" fmla="*/ 426 w 717"/>
                <a:gd name="T17" fmla="*/ 408 h 845"/>
                <a:gd name="T18" fmla="*/ 620 w 717"/>
                <a:gd name="T19" fmla="*/ 623 h 845"/>
                <a:gd name="T20" fmla="*/ 769 w 717"/>
                <a:gd name="T21" fmla="*/ 845 h 845"/>
                <a:gd name="T22" fmla="*/ 76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25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3 w 407"/>
                <a:gd name="T1" fmla="*/ 414 h 414"/>
                <a:gd name="T2" fmla="*/ 433 w 407"/>
                <a:gd name="T3" fmla="*/ 396 h 414"/>
                <a:gd name="T4" fmla="*/ 24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2 w 407"/>
                <a:gd name="T13" fmla="*/ 204 h 414"/>
                <a:gd name="T14" fmla="*/ 433 w 407"/>
                <a:gd name="T15" fmla="*/ 414 h 414"/>
                <a:gd name="T16" fmla="*/ 43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098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025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8 w 586"/>
                <a:gd name="T1" fmla="*/ 0 h 599"/>
                <a:gd name="T2" fmla="*/ 620 w 586"/>
                <a:gd name="T3" fmla="*/ 0 h 599"/>
                <a:gd name="T4" fmla="*/ 433 w 586"/>
                <a:gd name="T5" fmla="*/ 132 h 599"/>
                <a:gd name="T6" fmla="*/ 28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3 w 586"/>
                <a:gd name="T17" fmla="*/ 282 h 599"/>
                <a:gd name="T18" fmla="*/ 439 w 586"/>
                <a:gd name="T19" fmla="*/ 138 h 599"/>
                <a:gd name="T20" fmla="*/ 638 w 586"/>
                <a:gd name="T21" fmla="*/ 0 h 599"/>
                <a:gd name="T22" fmla="*/ 63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25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5 w 269"/>
                <a:gd name="T1" fmla="*/ 0 h 252"/>
                <a:gd name="T2" fmla="*/ 27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5 w 269"/>
                <a:gd name="T15" fmla="*/ 0 h 252"/>
                <a:gd name="T16" fmla="*/ 29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26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26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26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1026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26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26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26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26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27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264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265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09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4100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4100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4100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11486F-7FF4-4F5B-B932-F06D94AE4758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  <p:sp>
        <p:nvSpPr>
          <p:cNvPr id="410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2343637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EB118-0BB8-4E88-86AB-45AB277B59C8}" type="datetimeFigureOut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72653-9F48-40F2-A6D5-06B62D0622B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49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49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249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3210914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EB118-0BB8-4E88-86AB-45AB277B59C8}" type="datetimeFigureOut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72653-9F48-40F2-A6D5-06B62D0622B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49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49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249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3849984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EB118-0BB8-4E88-86AB-45AB277B59C8}" type="datetimeFigureOut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72653-9F48-40F2-A6D5-06B62D0622B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49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49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249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0635046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EB118-0BB8-4E88-86AB-45AB277B59C8}" type="datetimeFigureOut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72653-9F48-40F2-A6D5-06B62D0622B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49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49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249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3699870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EB118-0BB8-4E88-86AB-45AB277B59C8}" type="datetimeFigureOut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72653-9F48-40F2-A6D5-06B62D0622B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49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49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249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7605282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F7B567-8960-4A02-9866-4710E0CE55A0}" type="datetimeFigureOut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30D119-7326-43AA-8E91-E1DA5C51FD15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639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824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824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824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39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825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13825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39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8 h 1906"/>
                <a:gd name="T4" fmla="*/ 6425 w 5740"/>
                <a:gd name="T5" fmla="*/ 148 h 1906"/>
                <a:gd name="T6" fmla="*/ 642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3825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3825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38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6354098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EB118-0BB8-4E88-86AB-45AB277B59C8}" type="datetimeFigureOut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72653-9F48-40F2-A6D5-06B62D0622B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49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49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249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115372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EB118-0BB8-4E88-86AB-45AB277B59C8}" type="datetimeFigureOut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72653-9F48-40F2-A6D5-06B62D0622B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49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49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249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0994942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EB118-0BB8-4E88-86AB-45AB277B59C8}" type="datetimeFigureOut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72653-9F48-40F2-A6D5-06B62D0622B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49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49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249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9154543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EB118-0BB8-4E88-86AB-45AB277B59C8}" type="datetimeFigureOut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72653-9F48-40F2-A6D5-06B62D0622B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49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49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249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4619758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4096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6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6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grpSp>
          <p:nvGrpSpPr>
            <p:cNvPr id="10251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096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6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6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98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8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8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025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9 w 717"/>
                <a:gd name="T1" fmla="*/ 845 h 845"/>
                <a:gd name="T2" fmla="*/ 769 w 717"/>
                <a:gd name="T3" fmla="*/ 821 h 845"/>
                <a:gd name="T4" fmla="*/ 626 w 717"/>
                <a:gd name="T5" fmla="*/ 605 h 845"/>
                <a:gd name="T6" fmla="*/ 432 w 717"/>
                <a:gd name="T7" fmla="*/ 396 h 845"/>
                <a:gd name="T8" fmla="*/ 24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5 w 717"/>
                <a:gd name="T15" fmla="*/ 198 h 845"/>
                <a:gd name="T16" fmla="*/ 426 w 717"/>
                <a:gd name="T17" fmla="*/ 408 h 845"/>
                <a:gd name="T18" fmla="*/ 620 w 717"/>
                <a:gd name="T19" fmla="*/ 623 h 845"/>
                <a:gd name="T20" fmla="*/ 769 w 717"/>
                <a:gd name="T21" fmla="*/ 845 h 845"/>
                <a:gd name="T22" fmla="*/ 76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25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3 w 407"/>
                <a:gd name="T1" fmla="*/ 414 h 414"/>
                <a:gd name="T2" fmla="*/ 433 w 407"/>
                <a:gd name="T3" fmla="*/ 396 h 414"/>
                <a:gd name="T4" fmla="*/ 24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2 w 407"/>
                <a:gd name="T13" fmla="*/ 204 h 414"/>
                <a:gd name="T14" fmla="*/ 433 w 407"/>
                <a:gd name="T15" fmla="*/ 414 h 414"/>
                <a:gd name="T16" fmla="*/ 43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098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025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8 w 586"/>
                <a:gd name="T1" fmla="*/ 0 h 599"/>
                <a:gd name="T2" fmla="*/ 620 w 586"/>
                <a:gd name="T3" fmla="*/ 0 h 599"/>
                <a:gd name="T4" fmla="*/ 433 w 586"/>
                <a:gd name="T5" fmla="*/ 132 h 599"/>
                <a:gd name="T6" fmla="*/ 28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3 w 586"/>
                <a:gd name="T17" fmla="*/ 282 h 599"/>
                <a:gd name="T18" fmla="*/ 439 w 586"/>
                <a:gd name="T19" fmla="*/ 138 h 599"/>
                <a:gd name="T20" fmla="*/ 638 w 586"/>
                <a:gd name="T21" fmla="*/ 0 h 599"/>
                <a:gd name="T22" fmla="*/ 63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25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5 w 269"/>
                <a:gd name="T1" fmla="*/ 0 h 252"/>
                <a:gd name="T2" fmla="*/ 27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5 w 269"/>
                <a:gd name="T15" fmla="*/ 0 h 252"/>
                <a:gd name="T16" fmla="*/ 29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26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26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26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1026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26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26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26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26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27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264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265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09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4100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4100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4100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11486F-7FF4-4F5B-B932-F06D94AE4758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  <p:sp>
        <p:nvSpPr>
          <p:cNvPr id="410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5712343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EB118-0BB8-4E88-86AB-45AB277B59C8}" type="datetimeFigureOut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72653-9F48-40F2-A6D5-06B62D0622B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49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49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249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6707718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34816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2800">
                <a:solidFill>
                  <a:srgbClr val="FFFFFF"/>
                </a:solidFill>
              </a:endParaRPr>
            </a:p>
          </p:txBody>
        </p:sp>
        <p:sp>
          <p:nvSpPr>
            <p:cNvPr id="25609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34816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68FFFA-D1A9-41CA-84A4-29FBDFA0EC62}" type="datetimeFigureOut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/>
          </a:p>
        </p:txBody>
      </p:sp>
      <p:sp>
        <p:nvSpPr>
          <p:cNvPr id="34816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34816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98F595-AE2B-4E80-A67E-3BE46F57AE5A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79489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645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25" name="Rectangle 1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09600" y="6248400"/>
            <a:ext cx="28448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51575"/>
            <a:ext cx="38608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2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54750"/>
            <a:ext cx="28448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7EAE1F-E45E-4A18-BC87-AC289956B9E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673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7" r:id="rId1"/>
    <p:sldLayoutId id="214748408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EB118-0BB8-4E88-86AB-45AB277B59C8}" type="datetimeFigureOut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72653-9F48-40F2-A6D5-06B62D0622B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49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49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249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2340388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EB118-0BB8-4E88-86AB-45AB277B59C8}" type="datetimeFigureOut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72653-9F48-40F2-A6D5-06B62D0622B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49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49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249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7719715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4096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6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6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grpSp>
          <p:nvGrpSpPr>
            <p:cNvPr id="1127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096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6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6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98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8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8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27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7 w 717"/>
                <a:gd name="T1" fmla="*/ 845 h 845"/>
                <a:gd name="T2" fmla="*/ 767 w 717"/>
                <a:gd name="T3" fmla="*/ 821 h 845"/>
                <a:gd name="T4" fmla="*/ 624 w 717"/>
                <a:gd name="T5" fmla="*/ 605 h 845"/>
                <a:gd name="T6" fmla="*/ 431 w 717"/>
                <a:gd name="T7" fmla="*/ 396 h 845"/>
                <a:gd name="T8" fmla="*/ 24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4 w 717"/>
                <a:gd name="T15" fmla="*/ 198 h 845"/>
                <a:gd name="T16" fmla="*/ 425 w 717"/>
                <a:gd name="T17" fmla="*/ 408 h 845"/>
                <a:gd name="T18" fmla="*/ 618 w 717"/>
                <a:gd name="T19" fmla="*/ 623 h 845"/>
                <a:gd name="T20" fmla="*/ 767 w 717"/>
                <a:gd name="T21" fmla="*/ 845 h 845"/>
                <a:gd name="T22" fmla="*/ 76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2 w 407"/>
                <a:gd name="T1" fmla="*/ 414 h 414"/>
                <a:gd name="T2" fmla="*/ 432 w 407"/>
                <a:gd name="T3" fmla="*/ 396 h 414"/>
                <a:gd name="T4" fmla="*/ 24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1 w 407"/>
                <a:gd name="T13" fmla="*/ 204 h 414"/>
                <a:gd name="T14" fmla="*/ 432 w 407"/>
                <a:gd name="T15" fmla="*/ 414 h 414"/>
                <a:gd name="T16" fmla="*/ 43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098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28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6 w 586"/>
                <a:gd name="T1" fmla="*/ 0 h 599"/>
                <a:gd name="T2" fmla="*/ 618 w 586"/>
                <a:gd name="T3" fmla="*/ 0 h 599"/>
                <a:gd name="T4" fmla="*/ 432 w 586"/>
                <a:gd name="T5" fmla="*/ 132 h 599"/>
                <a:gd name="T6" fmla="*/ 28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2 w 586"/>
                <a:gd name="T17" fmla="*/ 282 h 599"/>
                <a:gd name="T18" fmla="*/ 438 w 586"/>
                <a:gd name="T19" fmla="*/ 138 h 599"/>
                <a:gd name="T20" fmla="*/ 636 w 586"/>
                <a:gd name="T21" fmla="*/ 0 h 599"/>
                <a:gd name="T22" fmla="*/ 63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4 w 269"/>
                <a:gd name="T1" fmla="*/ 0 h 252"/>
                <a:gd name="T2" fmla="*/ 27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4 w 269"/>
                <a:gd name="T15" fmla="*/ 0 h 252"/>
                <a:gd name="T16" fmla="*/ 29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1128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129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128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09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4100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4100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4100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81885B-4037-4D7F-A1C9-09BA5C7C2363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  <p:sp>
        <p:nvSpPr>
          <p:cNvPr id="410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5655972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4096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6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6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grpSp>
          <p:nvGrpSpPr>
            <p:cNvPr id="1127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096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6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6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98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8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8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27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7 w 717"/>
                <a:gd name="T1" fmla="*/ 845 h 845"/>
                <a:gd name="T2" fmla="*/ 767 w 717"/>
                <a:gd name="T3" fmla="*/ 821 h 845"/>
                <a:gd name="T4" fmla="*/ 624 w 717"/>
                <a:gd name="T5" fmla="*/ 605 h 845"/>
                <a:gd name="T6" fmla="*/ 431 w 717"/>
                <a:gd name="T7" fmla="*/ 396 h 845"/>
                <a:gd name="T8" fmla="*/ 24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4 w 717"/>
                <a:gd name="T15" fmla="*/ 198 h 845"/>
                <a:gd name="T16" fmla="*/ 425 w 717"/>
                <a:gd name="T17" fmla="*/ 408 h 845"/>
                <a:gd name="T18" fmla="*/ 618 w 717"/>
                <a:gd name="T19" fmla="*/ 623 h 845"/>
                <a:gd name="T20" fmla="*/ 767 w 717"/>
                <a:gd name="T21" fmla="*/ 845 h 845"/>
                <a:gd name="T22" fmla="*/ 76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2 w 407"/>
                <a:gd name="T1" fmla="*/ 414 h 414"/>
                <a:gd name="T2" fmla="*/ 432 w 407"/>
                <a:gd name="T3" fmla="*/ 396 h 414"/>
                <a:gd name="T4" fmla="*/ 24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1 w 407"/>
                <a:gd name="T13" fmla="*/ 204 h 414"/>
                <a:gd name="T14" fmla="*/ 432 w 407"/>
                <a:gd name="T15" fmla="*/ 414 h 414"/>
                <a:gd name="T16" fmla="*/ 43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098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28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6 w 586"/>
                <a:gd name="T1" fmla="*/ 0 h 599"/>
                <a:gd name="T2" fmla="*/ 618 w 586"/>
                <a:gd name="T3" fmla="*/ 0 h 599"/>
                <a:gd name="T4" fmla="*/ 432 w 586"/>
                <a:gd name="T5" fmla="*/ 132 h 599"/>
                <a:gd name="T6" fmla="*/ 28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2 w 586"/>
                <a:gd name="T17" fmla="*/ 282 h 599"/>
                <a:gd name="T18" fmla="*/ 438 w 586"/>
                <a:gd name="T19" fmla="*/ 138 h 599"/>
                <a:gd name="T20" fmla="*/ 636 w 586"/>
                <a:gd name="T21" fmla="*/ 0 h 599"/>
                <a:gd name="T22" fmla="*/ 63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4 w 269"/>
                <a:gd name="T1" fmla="*/ 0 h 252"/>
                <a:gd name="T2" fmla="*/ 27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4 w 269"/>
                <a:gd name="T15" fmla="*/ 0 h 252"/>
                <a:gd name="T16" fmla="*/ 29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1128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129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128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09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4100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4100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4100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81885B-4037-4D7F-A1C9-09BA5C7C2363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  <p:sp>
        <p:nvSpPr>
          <p:cNvPr id="410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2702728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4096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6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6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grpSp>
          <p:nvGrpSpPr>
            <p:cNvPr id="1127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096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6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6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98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8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8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27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7 w 717"/>
                <a:gd name="T1" fmla="*/ 845 h 845"/>
                <a:gd name="T2" fmla="*/ 767 w 717"/>
                <a:gd name="T3" fmla="*/ 821 h 845"/>
                <a:gd name="T4" fmla="*/ 624 w 717"/>
                <a:gd name="T5" fmla="*/ 605 h 845"/>
                <a:gd name="T6" fmla="*/ 431 w 717"/>
                <a:gd name="T7" fmla="*/ 396 h 845"/>
                <a:gd name="T8" fmla="*/ 24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4 w 717"/>
                <a:gd name="T15" fmla="*/ 198 h 845"/>
                <a:gd name="T16" fmla="*/ 425 w 717"/>
                <a:gd name="T17" fmla="*/ 408 h 845"/>
                <a:gd name="T18" fmla="*/ 618 w 717"/>
                <a:gd name="T19" fmla="*/ 623 h 845"/>
                <a:gd name="T20" fmla="*/ 767 w 717"/>
                <a:gd name="T21" fmla="*/ 845 h 845"/>
                <a:gd name="T22" fmla="*/ 76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2 w 407"/>
                <a:gd name="T1" fmla="*/ 414 h 414"/>
                <a:gd name="T2" fmla="*/ 432 w 407"/>
                <a:gd name="T3" fmla="*/ 396 h 414"/>
                <a:gd name="T4" fmla="*/ 24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1 w 407"/>
                <a:gd name="T13" fmla="*/ 204 h 414"/>
                <a:gd name="T14" fmla="*/ 432 w 407"/>
                <a:gd name="T15" fmla="*/ 414 h 414"/>
                <a:gd name="T16" fmla="*/ 43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098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28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6 w 586"/>
                <a:gd name="T1" fmla="*/ 0 h 599"/>
                <a:gd name="T2" fmla="*/ 618 w 586"/>
                <a:gd name="T3" fmla="*/ 0 h 599"/>
                <a:gd name="T4" fmla="*/ 432 w 586"/>
                <a:gd name="T5" fmla="*/ 132 h 599"/>
                <a:gd name="T6" fmla="*/ 28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2 w 586"/>
                <a:gd name="T17" fmla="*/ 282 h 599"/>
                <a:gd name="T18" fmla="*/ 438 w 586"/>
                <a:gd name="T19" fmla="*/ 138 h 599"/>
                <a:gd name="T20" fmla="*/ 636 w 586"/>
                <a:gd name="T21" fmla="*/ 0 h 599"/>
                <a:gd name="T22" fmla="*/ 63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4 w 269"/>
                <a:gd name="T1" fmla="*/ 0 h 252"/>
                <a:gd name="T2" fmla="*/ 27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4 w 269"/>
                <a:gd name="T15" fmla="*/ 0 h 252"/>
                <a:gd name="T16" fmla="*/ 29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1128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129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128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09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4100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4100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4100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81885B-4037-4D7F-A1C9-09BA5C7C2363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  <p:sp>
        <p:nvSpPr>
          <p:cNvPr id="410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9837144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4096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6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6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grpSp>
          <p:nvGrpSpPr>
            <p:cNvPr id="1127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096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6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6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98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8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8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27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7 w 717"/>
                <a:gd name="T1" fmla="*/ 845 h 845"/>
                <a:gd name="T2" fmla="*/ 767 w 717"/>
                <a:gd name="T3" fmla="*/ 821 h 845"/>
                <a:gd name="T4" fmla="*/ 624 w 717"/>
                <a:gd name="T5" fmla="*/ 605 h 845"/>
                <a:gd name="T6" fmla="*/ 431 w 717"/>
                <a:gd name="T7" fmla="*/ 396 h 845"/>
                <a:gd name="T8" fmla="*/ 24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4 w 717"/>
                <a:gd name="T15" fmla="*/ 198 h 845"/>
                <a:gd name="T16" fmla="*/ 425 w 717"/>
                <a:gd name="T17" fmla="*/ 408 h 845"/>
                <a:gd name="T18" fmla="*/ 618 w 717"/>
                <a:gd name="T19" fmla="*/ 623 h 845"/>
                <a:gd name="T20" fmla="*/ 767 w 717"/>
                <a:gd name="T21" fmla="*/ 845 h 845"/>
                <a:gd name="T22" fmla="*/ 76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2 w 407"/>
                <a:gd name="T1" fmla="*/ 414 h 414"/>
                <a:gd name="T2" fmla="*/ 432 w 407"/>
                <a:gd name="T3" fmla="*/ 396 h 414"/>
                <a:gd name="T4" fmla="*/ 24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1 w 407"/>
                <a:gd name="T13" fmla="*/ 204 h 414"/>
                <a:gd name="T14" fmla="*/ 432 w 407"/>
                <a:gd name="T15" fmla="*/ 414 h 414"/>
                <a:gd name="T16" fmla="*/ 43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098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28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6 w 586"/>
                <a:gd name="T1" fmla="*/ 0 h 599"/>
                <a:gd name="T2" fmla="*/ 618 w 586"/>
                <a:gd name="T3" fmla="*/ 0 h 599"/>
                <a:gd name="T4" fmla="*/ 432 w 586"/>
                <a:gd name="T5" fmla="*/ 132 h 599"/>
                <a:gd name="T6" fmla="*/ 28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2 w 586"/>
                <a:gd name="T17" fmla="*/ 282 h 599"/>
                <a:gd name="T18" fmla="*/ 438 w 586"/>
                <a:gd name="T19" fmla="*/ 138 h 599"/>
                <a:gd name="T20" fmla="*/ 636 w 586"/>
                <a:gd name="T21" fmla="*/ 0 h 599"/>
                <a:gd name="T22" fmla="*/ 63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4 w 269"/>
                <a:gd name="T1" fmla="*/ 0 h 252"/>
                <a:gd name="T2" fmla="*/ 27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4 w 269"/>
                <a:gd name="T15" fmla="*/ 0 h 252"/>
                <a:gd name="T16" fmla="*/ 29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1128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129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128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09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4100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4100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4100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81885B-4037-4D7F-A1C9-09BA5C7C2363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  <p:sp>
        <p:nvSpPr>
          <p:cNvPr id="410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4751288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4096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6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6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grpSp>
          <p:nvGrpSpPr>
            <p:cNvPr id="1127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096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6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6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97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98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8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4098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27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7 w 717"/>
                <a:gd name="T1" fmla="*/ 845 h 845"/>
                <a:gd name="T2" fmla="*/ 767 w 717"/>
                <a:gd name="T3" fmla="*/ 821 h 845"/>
                <a:gd name="T4" fmla="*/ 624 w 717"/>
                <a:gd name="T5" fmla="*/ 605 h 845"/>
                <a:gd name="T6" fmla="*/ 431 w 717"/>
                <a:gd name="T7" fmla="*/ 396 h 845"/>
                <a:gd name="T8" fmla="*/ 24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4 w 717"/>
                <a:gd name="T15" fmla="*/ 198 h 845"/>
                <a:gd name="T16" fmla="*/ 425 w 717"/>
                <a:gd name="T17" fmla="*/ 408 h 845"/>
                <a:gd name="T18" fmla="*/ 618 w 717"/>
                <a:gd name="T19" fmla="*/ 623 h 845"/>
                <a:gd name="T20" fmla="*/ 767 w 717"/>
                <a:gd name="T21" fmla="*/ 845 h 845"/>
                <a:gd name="T22" fmla="*/ 76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2 w 407"/>
                <a:gd name="T1" fmla="*/ 414 h 414"/>
                <a:gd name="T2" fmla="*/ 432 w 407"/>
                <a:gd name="T3" fmla="*/ 396 h 414"/>
                <a:gd name="T4" fmla="*/ 24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1 w 407"/>
                <a:gd name="T13" fmla="*/ 204 h 414"/>
                <a:gd name="T14" fmla="*/ 432 w 407"/>
                <a:gd name="T15" fmla="*/ 414 h 414"/>
                <a:gd name="T16" fmla="*/ 43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098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1128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6 w 586"/>
                <a:gd name="T1" fmla="*/ 0 h 599"/>
                <a:gd name="T2" fmla="*/ 618 w 586"/>
                <a:gd name="T3" fmla="*/ 0 h 599"/>
                <a:gd name="T4" fmla="*/ 432 w 586"/>
                <a:gd name="T5" fmla="*/ 132 h 599"/>
                <a:gd name="T6" fmla="*/ 28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2 w 586"/>
                <a:gd name="T17" fmla="*/ 282 h 599"/>
                <a:gd name="T18" fmla="*/ 438 w 586"/>
                <a:gd name="T19" fmla="*/ 138 h 599"/>
                <a:gd name="T20" fmla="*/ 636 w 586"/>
                <a:gd name="T21" fmla="*/ 0 h 599"/>
                <a:gd name="T22" fmla="*/ 63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4 w 269"/>
                <a:gd name="T1" fmla="*/ 0 h 252"/>
                <a:gd name="T2" fmla="*/ 27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4 w 269"/>
                <a:gd name="T15" fmla="*/ 0 h 252"/>
                <a:gd name="T16" fmla="*/ 29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1128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129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29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128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28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09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4100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4100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4100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81885B-4037-4D7F-A1C9-09BA5C7C2363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  <p:sp>
        <p:nvSpPr>
          <p:cNvPr id="410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3712717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EB118-0BB8-4E88-86AB-45AB277B59C8}" type="datetimeFigureOut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72653-9F48-40F2-A6D5-06B62D0622B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49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49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249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0625012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EB118-0BB8-4E88-86AB-45AB277B59C8}" type="datetimeFigureOut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2024. 04. 25.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72653-9F48-40F2-A6D5-06B62D0622B6}" type="slidenum">
              <a:rPr 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49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9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49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80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9 h 1906"/>
                <a:gd name="T4" fmla="*/ 6465 w 5740"/>
                <a:gd name="T5" fmla="*/ 129 h 1906"/>
                <a:gd name="T6" fmla="*/ 64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800">
                <a:solidFill>
                  <a:srgbClr val="FFFFFF"/>
                </a:solidFill>
              </a:endParaRPr>
            </a:p>
          </p:txBody>
        </p:sp>
      </p:grpSp>
      <p:sp>
        <p:nvSpPr>
          <p:cNvPr id="1249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249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410726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3DBDD9-91F5-2818-A140-B866E44335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42875"/>
            <a:ext cx="9108504" cy="622300"/>
          </a:xfrm>
        </p:spPr>
        <p:txBody>
          <a:bodyPr anchorCtr="0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Professzorok Batthyány Körének debreceni csoportja</a:t>
            </a:r>
            <a:endParaRPr lang="hu-H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4" descr="DSCN2675">
            <a:extLst>
              <a:ext uri="{FF2B5EF4-FFF2-40B4-BE49-F238E27FC236}">
                <a16:creationId xmlns:a16="http://schemas.microsoft.com/office/drawing/2014/main" id="{FC4FD0DE-F02E-EACD-BF85-877EE4A3D20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8504" y="765175"/>
            <a:ext cx="9144000" cy="593725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10373" y="274637"/>
            <a:ext cx="5381627" cy="5400021"/>
          </a:xfrm>
        </p:spPr>
        <p:txBody>
          <a:bodyPr/>
          <a:lstStyle/>
          <a:p>
            <a:pPr>
              <a:defRPr/>
            </a:pPr>
            <a:r>
              <a:rPr lang="hu-HU" sz="3200" dirty="0">
                <a:solidFill>
                  <a:srgbClr val="FFFF00"/>
                </a:solidFill>
              </a:rPr>
              <a:t> Dr. Hajdu Lajos</a:t>
            </a:r>
            <a:br>
              <a:rPr lang="hu-HU" sz="3200" dirty="0">
                <a:solidFill>
                  <a:srgbClr val="FFFF00"/>
                </a:solidFill>
              </a:rPr>
            </a:br>
            <a:br>
              <a:rPr lang="hu-HU" sz="3200" dirty="0">
                <a:solidFill>
                  <a:srgbClr val="FFFF00"/>
                </a:solidFill>
              </a:rPr>
            </a:br>
            <a:r>
              <a:rPr lang="hu-HU" sz="3200" dirty="0">
                <a:solidFill>
                  <a:srgbClr val="FFFF00"/>
                </a:solidFill>
              </a:rPr>
              <a:t>matematikus</a:t>
            </a:r>
            <a:br>
              <a:rPr lang="hu-HU" sz="3200" dirty="0">
                <a:solidFill>
                  <a:srgbClr val="FFFF00"/>
                </a:solidFill>
              </a:rPr>
            </a:br>
            <a:br>
              <a:rPr lang="hu-HU" sz="3200" dirty="0">
                <a:solidFill>
                  <a:srgbClr val="FFFF00"/>
                </a:solidFill>
              </a:rPr>
            </a:br>
            <a:r>
              <a:rPr lang="hu-HU" sz="3200" dirty="0">
                <a:solidFill>
                  <a:srgbClr val="FFFF00"/>
                </a:solidFill>
              </a:rPr>
              <a:t>DE Matematikai Intézet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2187388" y="2895600"/>
            <a:ext cx="1559859" cy="3192464"/>
          </a:xfrm>
        </p:spPr>
        <p:txBody>
          <a:bodyPr/>
          <a:lstStyle/>
          <a:p>
            <a:pPr marL="0" indent="0">
              <a:buNone/>
              <a:defRPr/>
            </a:pPr>
            <a:endParaRPr lang="hu-HU" sz="2400" dirty="0"/>
          </a:p>
        </p:txBody>
      </p:sp>
      <p:sp>
        <p:nvSpPr>
          <p:cNvPr id="76805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2294965" y="3523128"/>
            <a:ext cx="3541059" cy="2564936"/>
          </a:xfrm>
        </p:spPr>
        <p:txBody>
          <a:bodyPr/>
          <a:lstStyle/>
          <a:p>
            <a:pPr marL="914400" lvl="2" indent="0">
              <a:buNone/>
              <a:defRPr/>
            </a:pPr>
            <a:endParaRPr lang="hu-HU" sz="1600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A6A6FEEA-4016-F771-F420-83C41E874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2" y="70546"/>
            <a:ext cx="6861346" cy="66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03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36541" y="115887"/>
            <a:ext cx="4688540" cy="5818105"/>
          </a:xfrm>
        </p:spPr>
        <p:txBody>
          <a:bodyPr/>
          <a:lstStyle/>
          <a:p>
            <a:pPr>
              <a:defRPr/>
            </a:pPr>
            <a: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Imre László 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Csorna, 1944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irodalomtörténész, kritikus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akadémikus</a:t>
            </a:r>
          </a:p>
        </p:txBody>
      </p:sp>
      <p:pic>
        <p:nvPicPr>
          <p:cNvPr id="366595" name="Tartalom helye 6" descr="Képtalálat a következőre: „az elektromágneses sugárzás melyik tartományában van a hullámhossz az atomok mérettartományában”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9860" y="2447365"/>
            <a:ext cx="1694328" cy="2115670"/>
          </a:xfr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111A034-8F39-E09B-0469-2F592714C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1669" y="637289"/>
            <a:ext cx="9182688" cy="54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22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alchimista1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5154706"/>
            <a:ext cx="900873" cy="941294"/>
          </a:xfrm>
        </p:spPr>
      </p:pic>
      <p:sp>
        <p:nvSpPr>
          <p:cNvPr id="569347" name="Text Box 3"/>
          <p:cNvSpPr txBox="1">
            <a:spLocks noChangeArrowheads="1"/>
          </p:cNvSpPr>
          <p:nvPr/>
        </p:nvSpPr>
        <p:spPr bwMode="auto">
          <a:xfrm>
            <a:off x="6373906" y="404813"/>
            <a:ext cx="4939553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sz="28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sz="28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Lovas Rezső György </a:t>
            </a:r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Debrecen, 1946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atomfizikus, akadémikus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MTA Atommagkutató Intézet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1B9A95F-C6D8-353F-4B9F-418BCC4C9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7" y="36278"/>
            <a:ext cx="5121089" cy="678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5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58753" y="-585321"/>
            <a:ext cx="6033247" cy="6711483"/>
          </a:xfrm>
        </p:spPr>
        <p:txBody>
          <a:bodyPr/>
          <a:lstStyle/>
          <a:p>
            <a:pPr>
              <a:defRPr/>
            </a:pPr>
            <a:br>
              <a:rPr lang="hu-HU" dirty="0"/>
            </a:br>
            <a:r>
              <a:rPr lang="hu-HU" dirty="0"/>
              <a:t>Dr. Nagy Péter Tibor</a:t>
            </a:r>
            <a:br>
              <a:rPr lang="hu-HU" dirty="0"/>
            </a:br>
            <a:br>
              <a:rPr lang="hu-HU" dirty="0"/>
            </a:br>
            <a:r>
              <a:rPr lang="hu-HU" dirty="0"/>
              <a:t>matematikus</a:t>
            </a:r>
            <a:br>
              <a:rPr lang="hu-HU" dirty="0"/>
            </a:br>
            <a:br>
              <a:rPr lang="hu-HU" dirty="0"/>
            </a:br>
            <a:r>
              <a:rPr lang="hu-HU" dirty="0"/>
              <a:t>Óbudai Egyetem</a:t>
            </a:r>
            <a:br>
              <a:rPr lang="hu-HU" dirty="0"/>
            </a:b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E8D8422-D622-9605-D88F-4CE87082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439"/>
            <a:ext cx="5432612" cy="6940439"/>
          </a:xfrm>
          <a:prstGeom prst="rect">
            <a:avLst/>
          </a:pr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8C0D16F8-8EF5-067F-24E5-EA427FB62300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4778187" y="6126163"/>
            <a:ext cx="537883" cy="731837"/>
          </a:xfrm>
        </p:spPr>
        <p:txBody>
          <a:bodyPr/>
          <a:lstStyle/>
          <a:p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0903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07106" y="274637"/>
            <a:ext cx="6275294" cy="6260633"/>
          </a:xfrm>
        </p:spPr>
        <p:txBody>
          <a:bodyPr/>
          <a:lstStyle/>
          <a:p>
            <a:pPr>
              <a:defRPr/>
            </a:pPr>
            <a:r>
              <a:rPr lang="hu-HU" dirty="0">
                <a:solidFill>
                  <a:srgbClr val="FFFF00"/>
                </a:solidFill>
              </a:rPr>
              <a:t>Dr. Németh Norbert</a:t>
            </a:r>
            <a:br>
              <a:rPr lang="hu-HU" dirty="0">
                <a:solidFill>
                  <a:srgbClr val="FFFF00"/>
                </a:solidFill>
              </a:rPr>
            </a:br>
            <a:r>
              <a:rPr lang="hu-HU" dirty="0">
                <a:solidFill>
                  <a:srgbClr val="FFFF00"/>
                </a:solidFill>
              </a:rPr>
              <a:t>1975</a:t>
            </a:r>
            <a:br>
              <a:rPr lang="hu-HU" dirty="0">
                <a:solidFill>
                  <a:srgbClr val="FFFF00"/>
                </a:solidFill>
              </a:rPr>
            </a:br>
            <a:br>
              <a:rPr lang="hu-HU" dirty="0">
                <a:solidFill>
                  <a:srgbClr val="FFFF00"/>
                </a:solidFill>
              </a:rPr>
            </a:br>
            <a:r>
              <a:rPr lang="hu-HU" sz="3600" dirty="0">
                <a:solidFill>
                  <a:srgbClr val="FFFF00"/>
                </a:solidFill>
              </a:rPr>
              <a:t>sebész, zeneszerző</a:t>
            </a:r>
            <a:br>
              <a:rPr lang="hu-HU" sz="3600" dirty="0">
                <a:solidFill>
                  <a:srgbClr val="FFFF00"/>
                </a:solidFill>
              </a:rPr>
            </a:br>
            <a:br>
              <a:rPr lang="hu-HU" sz="3600" dirty="0">
                <a:solidFill>
                  <a:srgbClr val="FFFF00"/>
                </a:solidFill>
              </a:rPr>
            </a:br>
            <a:r>
              <a:rPr lang="hu-HU" sz="3600" dirty="0">
                <a:solidFill>
                  <a:srgbClr val="FFFF00"/>
                </a:solidFill>
              </a:rPr>
              <a:t>DE Sebészeti Műtéttani Tanszék</a:t>
            </a:r>
          </a:p>
        </p:txBody>
      </p:sp>
      <p:pic>
        <p:nvPicPr>
          <p:cNvPr id="574467" name="Picture 3" descr="microwav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4329952"/>
            <a:ext cx="1027859" cy="770837"/>
          </a:xfr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E36B330C-4381-D0BD-0333-4A3B002D6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171"/>
            <a:ext cx="4585447" cy="68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93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98962" y="277814"/>
            <a:ext cx="4993037" cy="6177230"/>
          </a:xfrm>
        </p:spPr>
        <p:txBody>
          <a:bodyPr/>
          <a:lstStyle/>
          <a:p>
            <a:pPr>
              <a:defRPr/>
            </a:pP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Pethő Attila 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1950. Sátoraljaújhely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matematikus</a:t>
            </a:r>
            <a:br>
              <a:rPr lang="hu-H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akadémikus</a:t>
            </a:r>
            <a:br>
              <a:rPr lang="hu-H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DE, Informatikai Kar, Számítógéptudományi Tanszék</a:t>
            </a:r>
          </a:p>
        </p:txBody>
      </p:sp>
      <p:pic>
        <p:nvPicPr>
          <p:cNvPr id="7170" name="Picture 2" descr="Pethő Attila – Akadémikusok">
            <a:extLst>
              <a:ext uri="{FF2B5EF4-FFF2-40B4-BE49-F238E27FC236}">
                <a16:creationId xmlns:a16="http://schemas.microsoft.com/office/drawing/2014/main" id="{967DF06E-C8EA-C5D8-359C-2AC8DA2B12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4" y="1304364"/>
            <a:ext cx="6796087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166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25034" y="115889"/>
            <a:ext cx="5342965" cy="5540992"/>
          </a:xfrm>
        </p:spPr>
        <p:txBody>
          <a:bodyPr/>
          <a:lstStyle/>
          <a:p>
            <a:pPr>
              <a:defRPr/>
            </a:pPr>
            <a:r>
              <a:rPr lang="hu-H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Posta József</a:t>
            </a:r>
            <a:br>
              <a:rPr lang="hu-H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Balmazújváros, 1948</a:t>
            </a:r>
            <a:br>
              <a:rPr lang="hu-H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analitikai kémikus</a:t>
            </a:r>
            <a:br>
              <a:rPr lang="hu-H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DE, Tájvédelmi és</a:t>
            </a:r>
            <a:br>
              <a:rPr lang="hu-H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Környezetföldrajzi Tanszék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24000" y="2357718"/>
            <a:ext cx="1999129" cy="2357717"/>
          </a:xfrm>
        </p:spPr>
        <p:txBody>
          <a:bodyPr/>
          <a:lstStyle/>
          <a:p>
            <a:pPr marL="514350" indent="-514350">
              <a:buFont typeface="Wingdings" panose="05000000000000000000" pitchFamily="2" charset="2"/>
              <a:buAutoNum type="arabicPeriod"/>
              <a:defRPr/>
            </a:pP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3CBA70B-972E-AA1F-266B-6098D9C92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5" y="302104"/>
            <a:ext cx="4262652" cy="63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15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sample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2612" y="3308764"/>
            <a:ext cx="1712259" cy="2104416"/>
          </a:xfrm>
        </p:spPr>
      </p:pic>
      <p:sp>
        <p:nvSpPr>
          <p:cNvPr id="565251" name="Text Box 3"/>
          <p:cNvSpPr txBox="1">
            <a:spLocks noChangeArrowheads="1"/>
          </p:cNvSpPr>
          <p:nvPr/>
        </p:nvSpPr>
        <p:spPr bwMode="auto">
          <a:xfrm>
            <a:off x="4455460" y="323103"/>
            <a:ext cx="6723528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hu-H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Sápy</a:t>
            </a:r>
            <a: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Péter Győző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sebész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DE, Sebészeti Klinika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sz="2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4CBAACA-8756-E50E-4D0F-7CF2CD622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32" y="507187"/>
            <a:ext cx="4021339" cy="60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14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9438" y="-171451"/>
            <a:ext cx="5692586" cy="6079191"/>
          </a:xfrm>
        </p:spPr>
        <p:txBody>
          <a:bodyPr/>
          <a:lstStyle/>
          <a:p>
            <a:pPr>
              <a:defRPr/>
            </a:pPr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Solymosi László</a:t>
            </a:r>
            <a:b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(Veszprém, 1944)</a:t>
            </a:r>
            <a:b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történész</a:t>
            </a:r>
            <a:b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ELTE Középkori Történeti Tanszék</a:t>
            </a:r>
          </a:p>
        </p:txBody>
      </p:sp>
      <p:pic>
        <p:nvPicPr>
          <p:cNvPr id="579587" name="Tartalom helye 3" descr="Képtalálat a következőre: „Festmény: Étkező parasztok”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282" y="3953435"/>
            <a:ext cx="1864659" cy="1156447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1881319-27CF-5017-F2EB-79F9BE455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883"/>
            <a:ext cx="5952565" cy="67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3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54706" y="1"/>
            <a:ext cx="6669741" cy="5333999"/>
          </a:xfrm>
        </p:spPr>
        <p:txBody>
          <a:bodyPr/>
          <a:lstStyle/>
          <a:p>
            <a:pPr>
              <a:defRPr/>
            </a:pPr>
            <a:r>
              <a:rPr lang="hu-H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Dr. Szántó Sándor</a:t>
            </a:r>
            <a:br>
              <a:rPr lang="hu-H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1968 </a:t>
            </a:r>
            <a:br>
              <a:rPr lang="hu-H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reumatológus</a:t>
            </a:r>
            <a:br>
              <a:rPr lang="hu-H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 Sportorvosi Tanszék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96563" y="4913311"/>
            <a:ext cx="83014" cy="1944689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hu-HU" dirty="0"/>
              <a:t>.</a:t>
            </a:r>
          </a:p>
        </p:txBody>
      </p:sp>
      <p:pic>
        <p:nvPicPr>
          <p:cNvPr id="580612" name="Picture 2" descr="Clip_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13" y="4168588"/>
            <a:ext cx="1066800" cy="1751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9E6E149-6076-4D63-CBFA-877E4907C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017"/>
            <a:ext cx="4831976" cy="688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38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2047" y="1"/>
            <a:ext cx="5853953" cy="3980328"/>
          </a:xfrm>
        </p:spPr>
        <p:txBody>
          <a:bodyPr/>
          <a:lstStyle/>
          <a:p>
            <a:pPr>
              <a:defRPr/>
            </a:pPr>
            <a:r>
              <a:rPr lang="hu-HU" sz="2800" dirty="0">
                <a:solidFill>
                  <a:srgbClr val="FFFF00"/>
                </a:solidFill>
              </a:rPr>
              <a:t>A Professzorok Batthyány Köre debreceni csoportjának a névsora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48400" y="304800"/>
            <a:ext cx="4419600" cy="6553201"/>
          </a:xfrm>
        </p:spPr>
        <p:txBody>
          <a:bodyPr/>
          <a:lstStyle/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2000" dirty="0">
                <a:solidFill>
                  <a:srgbClr val="FFFFFF"/>
                </a:solidFill>
              </a:rPr>
              <a:t>1.  </a:t>
            </a:r>
            <a:r>
              <a:rPr lang="hu-HU" sz="1800" dirty="0">
                <a:solidFill>
                  <a:srgbClr val="FFFFFF"/>
                </a:solidFill>
              </a:rPr>
              <a:t>Bérces Attila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2.   </a:t>
            </a:r>
            <a:r>
              <a:rPr lang="hu-HU" sz="1800" dirty="0" err="1">
                <a:solidFill>
                  <a:srgbClr val="FFFFFF"/>
                </a:solidFill>
              </a:rPr>
              <a:t>Bitskey</a:t>
            </a:r>
            <a:r>
              <a:rPr lang="hu-HU" sz="1800" dirty="0">
                <a:solidFill>
                  <a:srgbClr val="FFFFFF"/>
                </a:solidFill>
              </a:rPr>
              <a:t> István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3.   D. Molnár István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4.   </a:t>
            </a:r>
            <a:r>
              <a:rPr lang="hu-HU" sz="1800" dirty="0" err="1">
                <a:solidFill>
                  <a:srgbClr val="FFFFFF"/>
                </a:solidFill>
              </a:rPr>
              <a:t>Engler</a:t>
            </a:r>
            <a:r>
              <a:rPr lang="hu-HU" sz="1800" dirty="0">
                <a:solidFill>
                  <a:srgbClr val="FFFFFF"/>
                </a:solidFill>
              </a:rPr>
              <a:t> Ágnes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5.   Gaál Botond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6.   Galuska László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7.   </a:t>
            </a:r>
            <a:r>
              <a:rPr lang="hu-HU" sz="1800" dirty="0" err="1">
                <a:solidFill>
                  <a:srgbClr val="FFFFFF"/>
                </a:solidFill>
              </a:rPr>
              <a:t>Győry</a:t>
            </a:r>
            <a:r>
              <a:rPr lang="hu-HU" sz="1800" dirty="0">
                <a:solidFill>
                  <a:srgbClr val="FFFFFF"/>
                </a:solidFill>
              </a:rPr>
              <a:t> Kálmán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8.   Hajdú Lajos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9.   Imre László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10. Lovas Rezső György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11. Nagy Péter 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12. Németh Norbert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13. Pethő Attila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14. Posta József 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15. </a:t>
            </a:r>
            <a:r>
              <a:rPr lang="hu-HU" sz="1800" dirty="0" err="1">
                <a:solidFill>
                  <a:srgbClr val="FFFFFF"/>
                </a:solidFill>
              </a:rPr>
              <a:t>Sápy</a:t>
            </a:r>
            <a:r>
              <a:rPr lang="hu-HU" sz="1800" dirty="0">
                <a:solidFill>
                  <a:srgbClr val="FFFFFF"/>
                </a:solidFill>
              </a:rPr>
              <a:t> Péter Győző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16. Solymosi László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17. Szántó Sándor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18. Szilágyi László</a:t>
            </a:r>
          </a:p>
          <a:p>
            <a:pPr marL="0" indent="0" eaLnBrk="1" hangingPunct="1">
              <a:buClr>
                <a:srgbClr val="FFFFCC"/>
              </a:buClr>
              <a:buNone/>
              <a:defRPr/>
            </a:pPr>
            <a:r>
              <a:rPr lang="hu-HU" sz="1800" dirty="0">
                <a:solidFill>
                  <a:srgbClr val="FFFFFF"/>
                </a:solidFill>
              </a:rPr>
              <a:t>19. Pórszász Róbert </a:t>
            </a:r>
          </a:p>
          <a:p>
            <a:pPr eaLnBrk="1" hangingPunct="1">
              <a:buClr>
                <a:srgbClr val="FFFFCC"/>
              </a:buClr>
              <a:defRPr/>
            </a:pPr>
            <a:endParaRPr lang="hu-HU" sz="2000" dirty="0">
              <a:solidFill>
                <a:srgbClr val="FFFFFF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DDA71D3-E067-898F-B4F3-5024087ED84F}"/>
              </a:ext>
            </a:extLst>
          </p:cNvPr>
          <p:cNvSpPr txBox="1"/>
          <p:nvPr/>
        </p:nvSpPr>
        <p:spPr>
          <a:xfrm>
            <a:off x="1929539" y="1859340"/>
            <a:ext cx="721833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5 orvos</a:t>
            </a:r>
          </a:p>
          <a:p>
            <a:r>
              <a:rPr lang="hu-HU" dirty="0"/>
              <a:t>5 matematikus</a:t>
            </a:r>
          </a:p>
          <a:p>
            <a:r>
              <a:rPr lang="hu-HU" dirty="0"/>
              <a:t>3 irodalmár</a:t>
            </a:r>
          </a:p>
          <a:p>
            <a:r>
              <a:rPr lang="hu-HU" dirty="0"/>
              <a:t>2 kémikus</a:t>
            </a:r>
          </a:p>
          <a:p>
            <a:r>
              <a:rPr lang="hu-HU" dirty="0"/>
              <a:t>1 fizikus</a:t>
            </a:r>
          </a:p>
          <a:p>
            <a:r>
              <a:rPr lang="hu-HU" dirty="0"/>
              <a:t>1 teológus</a:t>
            </a:r>
          </a:p>
          <a:p>
            <a:r>
              <a:rPr lang="hu-HU" dirty="0"/>
              <a:t>1 történész</a:t>
            </a:r>
          </a:p>
          <a:p>
            <a:r>
              <a:rPr lang="hu-HU"/>
              <a:t>1 nevelésszociológus</a:t>
            </a:r>
            <a:endParaRPr lang="hu-HU" dirty="0"/>
          </a:p>
          <a:p>
            <a:endParaRPr lang="hu-HU" dirty="0"/>
          </a:p>
          <a:p>
            <a:r>
              <a:rPr lang="hu-HU" dirty="0"/>
              <a:t>5 akadémikus</a:t>
            </a:r>
          </a:p>
          <a:p>
            <a:r>
              <a:rPr lang="hu-HU" dirty="0"/>
              <a:t>14 MTA doktora</a:t>
            </a:r>
          </a:p>
        </p:txBody>
      </p:sp>
    </p:spTree>
    <p:extLst>
      <p:ext uri="{BB962C8B-B14F-4D97-AF65-F5344CB8AC3E}">
        <p14:creationId xmlns:p14="http://schemas.microsoft.com/office/powerpoint/2010/main" val="292987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95366" y="-2"/>
            <a:ext cx="6266328" cy="5280213"/>
          </a:xfrm>
        </p:spPr>
        <p:txBody>
          <a:bodyPr/>
          <a:lstStyle/>
          <a:p>
            <a:pPr>
              <a:defRPr/>
            </a:pPr>
            <a:br>
              <a:rPr lang="hu-HU" sz="4000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kern="1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Dr. Szilágyi László</a:t>
            </a:r>
            <a:br>
              <a:rPr lang="hu-HU" sz="3600" b="0" kern="1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0" kern="1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kémikus</a:t>
            </a:r>
            <a:br>
              <a:rPr lang="hu-HU" sz="3600" b="0" kern="1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600" b="0" kern="1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0" kern="1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NMR spektroszkópia</a:t>
            </a:r>
            <a:br>
              <a:rPr lang="hu-HU" sz="3600" b="0" kern="1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0" kern="1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 Szerves Kémiai Tanszék</a:t>
            </a:r>
          </a:p>
        </p:txBody>
      </p:sp>
      <p:pic>
        <p:nvPicPr>
          <p:cNvPr id="564227" name="Picture 2" descr="http://www.irodalmiradio.hu/femis/muveszetek/4muveszek/m_menu/millet/05kalasz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3624" y="4670611"/>
            <a:ext cx="659855" cy="7209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09ABF0F-A009-47BB-70A6-B17356575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" y="82155"/>
            <a:ext cx="5020235" cy="66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25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0470" y="-100014"/>
            <a:ext cx="5226424" cy="5156107"/>
          </a:xfrm>
        </p:spPr>
        <p:txBody>
          <a:bodyPr/>
          <a:lstStyle/>
          <a:p>
            <a:pPr>
              <a:defRPr/>
            </a:pPr>
            <a: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Pórszász Róbert Kristóf</a:t>
            </a: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1965</a:t>
            </a: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orvos</a:t>
            </a: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Farmakológiai és </a:t>
            </a:r>
            <a:r>
              <a:rPr lang="hu-H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Farmakoterápiai</a:t>
            </a:r>
            <a: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Intézet</a:t>
            </a:r>
          </a:p>
        </p:txBody>
      </p:sp>
      <p:pic>
        <p:nvPicPr>
          <p:cNvPr id="576515" name="Tartalom helye 3" descr="Képtalálat a következőre: „Varian Spectra10-20 AAS”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9529" y="3429000"/>
            <a:ext cx="663389" cy="1071282"/>
          </a:xfrm>
        </p:spPr>
      </p:pic>
      <p:pic>
        <p:nvPicPr>
          <p:cNvPr id="576516" name="Kép 4" descr="Képtalálat a következőre: „Varian Spectra10-20 AA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18" y="3304185"/>
            <a:ext cx="1554236" cy="20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C28DD5D-81CA-310A-1DC6-4450E56BD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557"/>
            <a:ext cx="5226424" cy="686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77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C07763-7384-572A-5F22-6E86B696F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FF00"/>
                </a:solidFill>
              </a:rPr>
              <a:t>Folyamatban levő PBK ügyek és tervek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11D4CED-858A-D988-679A-E154FE259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Lengyelország</a:t>
            </a:r>
          </a:p>
          <a:p>
            <a:pPr marL="0" indent="0">
              <a:buNone/>
            </a:pPr>
            <a:r>
              <a:rPr lang="hu-HU" dirty="0"/>
              <a:t>Debreceni akkumulátorgyár</a:t>
            </a:r>
          </a:p>
          <a:p>
            <a:pPr marL="0" indent="0">
              <a:buNone/>
            </a:pPr>
            <a:r>
              <a:rPr lang="hu-HU" dirty="0"/>
              <a:t>Magyarságért díj</a:t>
            </a:r>
          </a:p>
          <a:p>
            <a:pPr marL="0" indent="0">
              <a:buNone/>
            </a:pPr>
            <a:r>
              <a:rPr lang="hu-HU" dirty="0" err="1"/>
              <a:t>Debrecni</a:t>
            </a:r>
            <a:r>
              <a:rPr lang="hu-HU" dirty="0"/>
              <a:t> Városvédő és –szépítő Egyesület</a:t>
            </a:r>
          </a:p>
          <a:p>
            <a:pPr marL="0" indent="0">
              <a:buNone/>
            </a:pPr>
            <a:r>
              <a:rPr lang="hu-HU" dirty="0"/>
              <a:t>Trianon emlékhely terve</a:t>
            </a:r>
          </a:p>
          <a:p>
            <a:pPr marL="0" indent="0">
              <a:buNone/>
            </a:pPr>
            <a:r>
              <a:rPr lang="hu-HU" dirty="0"/>
              <a:t>Utcanevek </a:t>
            </a:r>
          </a:p>
          <a:p>
            <a:pPr marL="0" indent="0">
              <a:buNone/>
            </a:pPr>
            <a:r>
              <a:rPr lang="hu-HU" dirty="0"/>
              <a:t>MTA doktori tiszteletdíj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52846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C8A8DB-2257-B8A4-C4FC-8ED8FDEEF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FF00"/>
                </a:solidFill>
              </a:rPr>
              <a:t>Lengyelország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A317A20-EE5D-06FA-43CE-6CC8AAFC6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 „Magyar Lajost”, sem Báthory Istvánt, sem az 1956-os forradalom lengyel–magyar vonatkozásait nem tanítanák a jövőben a lengyel iskolásoknak történelemórán, ha végrehajtják a tervezett tankönyvreformot. Az ügyben közösen tiltakoznak magyar és lengyel történészek.</a:t>
            </a:r>
            <a:endParaRPr lang="hu-H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6238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8C49DF-B873-5D3E-531F-8024960E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FF00"/>
                </a:solidFill>
              </a:rPr>
              <a:t>Debreceni akkumulátorgyár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6D6CB1-8E38-BAD4-FD63-150BFFC45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708526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2023.03.16.</a:t>
            </a:r>
          </a:p>
          <a:p>
            <a:pPr marL="0" indent="0" algn="ctr">
              <a:buNone/>
            </a:pPr>
            <a:r>
              <a:rPr lang="hu-HU" b="1" dirty="0"/>
              <a:t>Debreceni professzorok az akkumulátorgyárról: </a:t>
            </a:r>
          </a:p>
          <a:p>
            <a:pPr marL="0" indent="0" algn="ctr">
              <a:buNone/>
            </a:pPr>
            <a:r>
              <a:rPr lang="hu-HU" b="1" dirty="0"/>
              <a:t>nincs okunk az aggodalomra!</a:t>
            </a:r>
          </a:p>
          <a:p>
            <a:pPr marL="0" indent="0" algn="ctr">
              <a:buNone/>
            </a:pPr>
            <a:endParaRPr lang="hu-HU" b="1" dirty="0"/>
          </a:p>
          <a:p>
            <a:pPr marL="0" indent="0">
              <a:buNone/>
            </a:pPr>
            <a:r>
              <a:rPr lang="hu-HU" dirty="0"/>
              <a:t>A Professzorok Batthyány Köre debreceni csoportja három dologra is felhívja a helyiek figyelmét a beruházással kapcsolatban.</a:t>
            </a:r>
          </a:p>
        </p:txBody>
      </p:sp>
    </p:spTree>
    <p:extLst>
      <p:ext uri="{BB962C8B-B14F-4D97-AF65-F5344CB8AC3E}">
        <p14:creationId xmlns:p14="http://schemas.microsoft.com/office/powerpoint/2010/main" val="3185433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C6363C-F114-67CE-4F78-8D2C6CFF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12" y="274638"/>
            <a:ext cx="12093388" cy="505291"/>
          </a:xfrm>
        </p:spPr>
        <p:txBody>
          <a:bodyPr/>
          <a:lstStyle/>
          <a:p>
            <a:r>
              <a:rPr lang="hu-HU" sz="2800" dirty="0"/>
              <a:t>Újra folyó lesz a </a:t>
            </a:r>
            <a:r>
              <a:rPr lang="hu-HU" sz="2800" dirty="0" err="1"/>
              <a:t>Tócó</a:t>
            </a:r>
            <a:r>
              <a:rPr lang="hu-HU" sz="2800" dirty="0"/>
              <a:t>-patak a </a:t>
            </a:r>
            <a:r>
              <a:rPr lang="hu-HU" sz="2800" dirty="0" err="1"/>
              <a:t>Civaqua</a:t>
            </a:r>
            <a:r>
              <a:rPr lang="hu-HU" sz="2800" dirty="0"/>
              <a:t>-programnak köszönhetően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AD06B34C-C82F-8E2C-3534-E4B9B9D6A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1271" y="914832"/>
            <a:ext cx="10130117" cy="5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64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BF185C-2BB4-ACA0-2DA3-671B989D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80682"/>
            <a:ext cx="10972800" cy="815788"/>
          </a:xfrm>
        </p:spPr>
        <p:txBody>
          <a:bodyPr/>
          <a:lstStyle/>
          <a:p>
            <a:r>
              <a:rPr lang="hu-HU" sz="2800" dirty="0">
                <a:solidFill>
                  <a:srgbClr val="FFFF00"/>
                </a:solidFill>
              </a:rPr>
              <a:t>A Vezér utcai víztározó a zsilipnél és a vízmércénél, 2024. február 18-án. 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A13257DC-0681-D100-5AD9-0CEBE15F7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850" y="672353"/>
            <a:ext cx="10570300" cy="594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8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3CAC3D-A640-BB10-593E-AF115F1C0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8" y="600636"/>
            <a:ext cx="1201271" cy="999566"/>
          </a:xfrm>
        </p:spPr>
        <p:txBody>
          <a:bodyPr/>
          <a:lstStyle/>
          <a:p>
            <a:r>
              <a:rPr lang="el-GR" dirty="0"/>
              <a:t>Ω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F2CACC2-CB47-71F0-1F8F-04CA3896B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7671" y="600637"/>
            <a:ext cx="9314329" cy="1353669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/>
              <a:t>Tudománypolitikáért és Kutatási Infrastruktúráért Felelős Főosztály</a:t>
            </a:r>
          </a:p>
        </p:txBody>
      </p:sp>
      <p:pic>
        <p:nvPicPr>
          <p:cNvPr id="3074" name="Picture 2" descr="Nem érhető el leírás a fényképhez.">
            <a:extLst>
              <a:ext uri="{FF2B5EF4-FFF2-40B4-BE49-F238E27FC236}">
                <a16:creationId xmlns:a16="http://schemas.microsoft.com/office/drawing/2014/main" id="{D843B182-FA9F-4AB0-371A-572F8DBC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5" y="131201"/>
            <a:ext cx="2635623" cy="26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E33AE9F-9E7B-669E-650D-58CF7D180294}"/>
              </a:ext>
            </a:extLst>
          </p:cNvPr>
          <p:cNvSpPr txBox="1"/>
          <p:nvPr/>
        </p:nvSpPr>
        <p:spPr>
          <a:xfrm>
            <a:off x="143435" y="3012140"/>
            <a:ext cx="11788589" cy="3148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„Az e cél szolgálatába állított, a kutatói életpálya valamennyi szakaszára kiterjedő támogatási programjaink révén olyan modellt kívánunk megvalósítani, amely megfelelő anyagi megbecsülést biztosít a kimagasló teljesítményt nyújtó kutatók eredményeinek elismerésére, ily módon ismerve el közvetlenül a munkájukat.”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Budapest, 2024. április 16.</a:t>
            </a:r>
          </a:p>
          <a:p>
            <a:pPr marL="3596640">
              <a:lnSpc>
                <a:spcPct val="107000"/>
              </a:lnSpc>
              <a:spcAft>
                <a:spcPts val="800"/>
              </a:spcAft>
            </a:pPr>
            <a:r>
              <a:rPr lang="hu-H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Nagy-Rébék Ferenc</a:t>
            </a:r>
          </a:p>
          <a:p>
            <a:pPr marL="3596640">
              <a:lnSpc>
                <a:spcPct val="107000"/>
              </a:lnSpc>
              <a:spcAft>
                <a:spcPts val="800"/>
              </a:spcAft>
            </a:pPr>
            <a:r>
              <a:rPr lang="hu-H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főosztályvezető</a:t>
            </a:r>
          </a:p>
        </p:txBody>
      </p:sp>
    </p:spTree>
    <p:extLst>
      <p:ext uri="{BB962C8B-B14F-4D97-AF65-F5344CB8AC3E}">
        <p14:creationId xmlns:p14="http://schemas.microsoft.com/office/powerpoint/2010/main" val="2644588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53200" y="-1"/>
            <a:ext cx="5029200" cy="5199529"/>
          </a:xfrm>
        </p:spPr>
        <p:txBody>
          <a:bodyPr/>
          <a:lstStyle/>
          <a:p>
            <a:pPr>
              <a:defRPr/>
            </a:pPr>
            <a:r>
              <a:rPr lang="hu-HU" dirty="0">
                <a:solidFill>
                  <a:srgbClr val="FFFF00"/>
                </a:solidFill>
              </a:rPr>
              <a:t>Felvettük a kapcsolatot</a:t>
            </a:r>
          </a:p>
        </p:txBody>
      </p:sp>
      <p:pic>
        <p:nvPicPr>
          <p:cNvPr id="588803" name="Tartalom helye 3" descr="Képtalálat a következőre: „Accuracy and Precision”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6095" y="4428564"/>
            <a:ext cx="1273175" cy="1735978"/>
          </a:xfrm>
          <a:solidFill>
            <a:srgbClr val="FFFF00"/>
          </a:solidFill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46612BB-7169-2A0D-65AF-6A97D2F14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30" y="94185"/>
            <a:ext cx="5280399" cy="647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2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63349" y="340658"/>
            <a:ext cx="6063875" cy="466165"/>
          </a:xfrm>
        </p:spPr>
        <p:txBody>
          <a:bodyPr/>
          <a:lstStyle/>
          <a:p>
            <a:pPr>
              <a:defRPr/>
            </a:pPr>
            <a:r>
              <a:rPr lang="hu-H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Magyar Fájdalom szobra</a:t>
            </a:r>
          </a:p>
        </p:txBody>
      </p:sp>
      <p:pic>
        <p:nvPicPr>
          <p:cNvPr id="585731" name="Tartalom helye 6" descr="Képtalálat a következőre: „Emblem of The Society of Analytical Chemistry”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563" y="4166067"/>
            <a:ext cx="1857001" cy="181087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81469F6-EDAD-6396-0CE3-89F7AE3A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237" y="1057509"/>
            <a:ext cx="4194548" cy="55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EDC3E3E-7077-6B4A-20DF-66F08E837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9" y="189914"/>
            <a:ext cx="4852630" cy="64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918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22553" y="277814"/>
            <a:ext cx="6288765" cy="5414774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Bérces Attila</a:t>
            </a:r>
            <a:b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1972</a:t>
            </a:r>
            <a:b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Matematikus</a:t>
            </a:r>
            <a:b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Matematikai Intézet</a:t>
            </a:r>
            <a:b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 flipH="1">
            <a:off x="5674659" y="2599765"/>
            <a:ext cx="147894" cy="440192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eaLnBrk="1" hangingPunct="1">
              <a:buNone/>
              <a:defRPr/>
            </a:pP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1761773-DB7F-2325-6C15-AB971154B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4" y="243967"/>
            <a:ext cx="5164045" cy="637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456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Cím 1"/>
          <p:cNvSpPr>
            <a:spLocks noGrp="1"/>
          </p:cNvSpPr>
          <p:nvPr>
            <p:ph type="title"/>
          </p:nvPr>
        </p:nvSpPr>
        <p:spPr>
          <a:xfrm>
            <a:off x="5665694" y="573741"/>
            <a:ext cx="5728447" cy="4625788"/>
          </a:xfrm>
        </p:spPr>
        <p:txBody>
          <a:bodyPr/>
          <a:lstStyle/>
          <a:p>
            <a:pPr>
              <a:defRPr/>
            </a:pPr>
            <a: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egész alakos </a:t>
            </a:r>
            <a:b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Trianon szobor</a:t>
            </a:r>
            <a:b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6755" name="Tartalom helye 3" descr="https://upload.wikimedia.org/wikipedia/commons/thumb/3/38/Accuracy_and_precision.svg/1024px-Accuracy_and_precision.svg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913529"/>
            <a:ext cx="1981200" cy="2926884"/>
          </a:xfrm>
          <a:solidFill>
            <a:srgbClr val="FFFF00"/>
          </a:solidFill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1051483-AB71-DA62-75DB-7BD94FA19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1" y="70737"/>
            <a:ext cx="4298576" cy="67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97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C07763-7384-572A-5F22-6E86B696F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FF00"/>
                </a:solidFill>
              </a:rPr>
              <a:t>Folyamatban levő PBK ügyek és tervek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11D4CED-858A-D988-679A-E154FE259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Lengyelország</a:t>
            </a:r>
          </a:p>
          <a:p>
            <a:pPr marL="0" indent="0">
              <a:buNone/>
            </a:pPr>
            <a:r>
              <a:rPr lang="hu-HU" dirty="0"/>
              <a:t>Debreceni akkumulátorgyár</a:t>
            </a:r>
          </a:p>
          <a:p>
            <a:pPr marL="0" indent="0">
              <a:buNone/>
            </a:pPr>
            <a:r>
              <a:rPr lang="hu-HU" dirty="0"/>
              <a:t>Magyarságért díj</a:t>
            </a:r>
          </a:p>
          <a:p>
            <a:pPr marL="0" indent="0">
              <a:buNone/>
            </a:pPr>
            <a:r>
              <a:rPr lang="hu-HU" dirty="0" err="1"/>
              <a:t>Debrecni</a:t>
            </a:r>
            <a:r>
              <a:rPr lang="hu-HU" dirty="0"/>
              <a:t> Városvédő és –szépítő Egyesület</a:t>
            </a:r>
          </a:p>
          <a:p>
            <a:pPr marL="0" indent="0">
              <a:buNone/>
            </a:pPr>
            <a:r>
              <a:rPr lang="hu-HU" dirty="0"/>
              <a:t>Trianon emlékhely terve</a:t>
            </a:r>
          </a:p>
          <a:p>
            <a:pPr marL="0" indent="0">
              <a:buNone/>
            </a:pPr>
            <a:r>
              <a:rPr lang="hu-HU" dirty="0"/>
              <a:t>Utcanevek </a:t>
            </a:r>
          </a:p>
          <a:p>
            <a:pPr marL="0" indent="0">
              <a:buNone/>
            </a:pPr>
            <a:r>
              <a:rPr lang="hu-HU" dirty="0"/>
              <a:t>MTA doktori tiszteletdíj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88645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33718"/>
          </a:xfrm>
        </p:spPr>
        <p:txBody>
          <a:bodyPr/>
          <a:lstStyle/>
          <a:p>
            <a:pPr>
              <a:defRPr/>
            </a:pPr>
            <a:r>
              <a:rPr lang="hu-HU" b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szíves figyelmet</a:t>
            </a:r>
            <a:endParaRPr lang="hu-HU" dirty="0">
              <a:solidFill>
                <a:srgbClr val="FFFF00"/>
              </a:solidFill>
            </a:endParaRPr>
          </a:p>
        </p:txBody>
      </p:sp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5AEEA60D-497D-27AC-81F1-4682B3DCD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037" y="833718"/>
            <a:ext cx="8648304" cy="57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65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250FD1-53BE-8A64-0D2F-B4E2BBEA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82" y="274638"/>
            <a:ext cx="6553200" cy="114300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577A9CC6-1AC2-F2E0-A13F-D5DE0B191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636" y="128173"/>
            <a:ext cx="9973236" cy="663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89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60636" y="663387"/>
            <a:ext cx="4368610" cy="6024284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Dr. </a:t>
            </a:r>
            <a:r>
              <a:rPr lang="hu-H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Bitskey</a:t>
            </a: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István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Eger, 1941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hu-HU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Irodalom- és művelődéstörténész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akadémikus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solidFill>
                <a:srgbClr val="FFFF00"/>
              </a:solidFill>
            </a:endParaRPr>
          </a:p>
        </p:txBody>
      </p:sp>
      <p:pic>
        <p:nvPicPr>
          <p:cNvPr id="5122" name="Picture 2" descr="Pénteken avatják Dr. Bitskey István csillagát az Egri Csillagok Sétányán |  EgerHírek">
            <a:extLst>
              <a:ext uri="{FF2B5EF4-FFF2-40B4-BE49-F238E27FC236}">
                <a16:creationId xmlns:a16="http://schemas.microsoft.com/office/drawing/2014/main" id="{8DF8D0B6-4F7B-EAEB-A599-5AF7ACFB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1040840"/>
            <a:ext cx="7434825" cy="495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31DD402B-0634-4BB7-F7C6-5CC940CC1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732" y="2030950"/>
            <a:ext cx="5692588" cy="2348799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4837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7131" y="277812"/>
            <a:ext cx="6938682" cy="5863012"/>
          </a:xfrm>
        </p:spPr>
        <p:txBody>
          <a:bodyPr/>
          <a:lstStyle/>
          <a:p>
            <a:pPr>
              <a:defRPr/>
            </a:pP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Molnár István 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Beregszász, 1941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Irodalom- és művelődéstörténész, műfordító.</a:t>
            </a:r>
            <a:r>
              <a:rPr lang="hu-H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hu-H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lengyel tanszék alapítója, </a:t>
            </a:r>
            <a:b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69318" y="1390845"/>
            <a:ext cx="877812" cy="245283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hu-HU" dirty="0"/>
          </a:p>
        </p:txBody>
      </p:sp>
      <p:pic>
        <p:nvPicPr>
          <p:cNvPr id="6146" name="Picture 2" descr="D. Molnár István – Hitelfolyóirat">
            <a:extLst>
              <a:ext uri="{FF2B5EF4-FFF2-40B4-BE49-F238E27FC236}">
                <a16:creationId xmlns:a16="http://schemas.microsoft.com/office/drawing/2014/main" id="{1BC7C308-C729-E54F-4BC7-DB21E1530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7" y="218547"/>
            <a:ext cx="4661647" cy="642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261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Cím 1"/>
          <p:cNvSpPr>
            <a:spLocks noGrp="1"/>
          </p:cNvSpPr>
          <p:nvPr>
            <p:ph type="title"/>
          </p:nvPr>
        </p:nvSpPr>
        <p:spPr>
          <a:xfrm>
            <a:off x="6562164" y="333375"/>
            <a:ext cx="5522259" cy="5018554"/>
          </a:xfrm>
        </p:spPr>
        <p:txBody>
          <a:bodyPr/>
          <a:lstStyle/>
          <a:p>
            <a:pPr>
              <a:defRPr/>
            </a:pPr>
            <a: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hu-H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Engler</a:t>
            </a:r>
            <a: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Ágnes</a:t>
            </a: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nevelésszociológus</a:t>
            </a: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Nevelés- és Művelődéstudományi Intézet</a:t>
            </a:r>
          </a:p>
        </p:txBody>
      </p:sp>
      <p:pic>
        <p:nvPicPr>
          <p:cNvPr id="587779" name="Picture 2" descr="Kapcsolódó ké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812" y="4688541"/>
            <a:ext cx="2888559" cy="1313704"/>
          </a:xfrm>
          <a:solidFill>
            <a:srgbClr val="FFFF00"/>
          </a:solidFill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65E45493-3807-E2FB-172C-BDEFEE217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" y="1"/>
            <a:ext cx="6383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27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8" name="Picture 2" descr="Francisco_de_Goya_y_Lucientes_097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1929" y="4563034"/>
            <a:ext cx="1140170" cy="1544539"/>
          </a:xfrm>
        </p:spPr>
      </p:pic>
      <p:sp>
        <p:nvSpPr>
          <p:cNvPr id="567299" name="Text Box 3"/>
          <p:cNvSpPr txBox="1">
            <a:spLocks noChangeArrowheads="1"/>
          </p:cNvSpPr>
          <p:nvPr/>
        </p:nvSpPr>
        <p:spPr bwMode="auto">
          <a:xfrm>
            <a:off x="5423648" y="333376"/>
            <a:ext cx="6418728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sz="3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sz="3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Gaál Botond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u-H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Vámosatya, 1946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Teológus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Debreceni Református Hittudományi Egyetem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sz="28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sz="28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u-HU" sz="2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BD0857C-FD6F-EB3C-9960-A371BC7EA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8" y="75967"/>
            <a:ext cx="4928174" cy="678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75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91200" y="528917"/>
            <a:ext cx="6400800" cy="5719483"/>
          </a:xfrm>
        </p:spPr>
        <p:txBody>
          <a:bodyPr/>
          <a:lstStyle/>
          <a:p>
            <a:pPr>
              <a:defRPr/>
            </a:pPr>
            <a:r>
              <a:rPr lang="hu-HU" dirty="0">
                <a:solidFill>
                  <a:srgbClr val="FFFF00"/>
                </a:solidFill>
              </a:rPr>
              <a:t>Dr. Galuska László </a:t>
            </a:r>
            <a:br>
              <a:rPr lang="hu-HU" dirty="0">
                <a:solidFill>
                  <a:srgbClr val="FFFF00"/>
                </a:solidFill>
              </a:rPr>
            </a:br>
            <a:r>
              <a:rPr lang="hu-HU" sz="3200" dirty="0">
                <a:solidFill>
                  <a:srgbClr val="FFFF00"/>
                </a:solidFill>
              </a:rPr>
              <a:t>Bükkszentkereszt, 1946.</a:t>
            </a:r>
            <a:r>
              <a:rPr lang="hu-HU" dirty="0">
                <a:solidFill>
                  <a:srgbClr val="FFFF00"/>
                </a:solidFill>
              </a:rPr>
              <a:t> </a:t>
            </a:r>
            <a:br>
              <a:rPr lang="hu-HU" dirty="0">
                <a:solidFill>
                  <a:srgbClr val="FFFF00"/>
                </a:solidFill>
              </a:rPr>
            </a:br>
            <a:br>
              <a:rPr lang="hu-HU" dirty="0">
                <a:solidFill>
                  <a:srgbClr val="FFFF00"/>
                </a:solidFill>
              </a:rPr>
            </a:br>
            <a:r>
              <a:rPr lang="hu-HU" sz="3600" dirty="0">
                <a:solidFill>
                  <a:srgbClr val="FFFF00"/>
                </a:solidFill>
              </a:rPr>
              <a:t>Belgyógyász, </a:t>
            </a:r>
            <a:br>
              <a:rPr lang="hu-HU" sz="3600" dirty="0">
                <a:solidFill>
                  <a:srgbClr val="FFFF00"/>
                </a:solidFill>
              </a:rPr>
            </a:br>
            <a:r>
              <a:rPr lang="hu-HU" sz="3600" dirty="0">
                <a:solidFill>
                  <a:srgbClr val="FFFF00"/>
                </a:solidFill>
              </a:rPr>
              <a:t>izotópdiagnosztikai szakorvos</a:t>
            </a:r>
            <a:br>
              <a:rPr lang="hu-HU" sz="3600" dirty="0">
                <a:solidFill>
                  <a:srgbClr val="FFFF00"/>
                </a:solidFill>
              </a:rPr>
            </a:br>
            <a:r>
              <a:rPr lang="hu-HU" sz="3600" dirty="0">
                <a:solidFill>
                  <a:srgbClr val="FFFF00"/>
                </a:solidFill>
              </a:rPr>
              <a:t>Nukleáris Medicina </a:t>
            </a:r>
            <a:br>
              <a:rPr lang="hu-HU" sz="3600" dirty="0"/>
            </a:br>
            <a:endParaRPr lang="hu-HU" sz="3600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1954" y="3155575"/>
            <a:ext cx="1882588" cy="1452283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b="1" i="1" dirty="0"/>
              <a:t>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6200985-D954-A770-2EF8-017AC6A1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103"/>
            <a:ext cx="4930588" cy="69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71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11125" y="-1"/>
            <a:ext cx="5184183" cy="6222569"/>
          </a:xfrm>
        </p:spPr>
        <p:txBody>
          <a:bodyPr/>
          <a:lstStyle/>
          <a:p>
            <a:pPr>
              <a:defRPr/>
            </a:pPr>
            <a: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hu-H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Győry</a:t>
            </a:r>
            <a: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Kálmán </a:t>
            </a: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Ózd, 1940</a:t>
            </a: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Matematikus</a:t>
            </a: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akadémikus</a:t>
            </a: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Matematikai Intézet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01153" y="3514164"/>
            <a:ext cx="295835" cy="1246096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hu-HU" dirty="0"/>
              <a:t>.</a:t>
            </a:r>
          </a:p>
        </p:txBody>
      </p:sp>
      <p:pic>
        <p:nvPicPr>
          <p:cNvPr id="581636" name="Picture 2" descr="Clip_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22" y="3182472"/>
            <a:ext cx="2032071" cy="171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9FBF051-F016-232B-B640-9BA88E6F3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67" y="265582"/>
            <a:ext cx="4831974" cy="640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49928"/>
      </p:ext>
    </p:extLst>
  </p:cSld>
  <p:clrMapOvr>
    <a:masterClrMapping/>
  </p:clrMapOvr>
</p:sld>
</file>

<file path=ppt/theme/theme1.xml><?xml version="1.0" encoding="utf-8"?>
<a:theme xmlns:a="http://schemas.openxmlformats.org/drawingml/2006/main" name="2_Glóbusz">
  <a:themeElements>
    <a:clrScheme name="Glóbusz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óbusz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óbusz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4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Glóbusz">
  <a:themeElements>
    <a:clrScheme name="Glóbusz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óbusz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óbusz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6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4_Nyílás">
  <a:themeElements>
    <a:clrScheme name="Nyílás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Nyílá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yílás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ílás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7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2_Patak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tak 10">
        <a:dk1>
          <a:srgbClr val="674E2F"/>
        </a:dk1>
        <a:lt1>
          <a:srgbClr val="FFFFFF"/>
        </a:lt1>
        <a:dk2>
          <a:srgbClr val="80AB4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C0D2B1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8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9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Glóbusz">
  <a:themeElements>
    <a:clrScheme name="Glóbusz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óbusz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óbusz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Glóbusz">
  <a:themeElements>
    <a:clrScheme name="Glóbusz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óbusz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óbusz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Glóbusz">
  <a:themeElements>
    <a:clrScheme name="Glóbusz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óbusz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óbusz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Glóbusz">
  <a:themeElements>
    <a:clrScheme name="Glóbusz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óbusz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óbusz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Glóbusz">
  <a:themeElements>
    <a:clrScheme name="Glóbusz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óbusz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óbusz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662</Words>
  <Application>Microsoft Office PowerPoint</Application>
  <PresentationFormat>Szélesvásznú</PresentationFormat>
  <Paragraphs>120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24</vt:i4>
      </vt:variant>
      <vt:variant>
        <vt:lpstr>Diacímek</vt:lpstr>
      </vt:variant>
      <vt:variant>
        <vt:i4>33</vt:i4>
      </vt:variant>
    </vt:vector>
  </HeadingPairs>
  <TitlesOfParts>
    <vt:vector size="64" baseType="lpstr">
      <vt:lpstr>Arial</vt:lpstr>
      <vt:lpstr>Calibri</vt:lpstr>
      <vt:lpstr>Garamond</vt:lpstr>
      <vt:lpstr>Tahoma</vt:lpstr>
      <vt:lpstr>Times New Roman</vt:lpstr>
      <vt:lpstr>Verdana</vt:lpstr>
      <vt:lpstr>Wingdings</vt:lpstr>
      <vt:lpstr>2_Glóbusz</vt:lpstr>
      <vt:lpstr>3_Glóbusz</vt:lpstr>
      <vt:lpstr>5_Glóbusz</vt:lpstr>
      <vt:lpstr>6_Glóbusz</vt:lpstr>
      <vt:lpstr>7_Glóbusz</vt:lpstr>
      <vt:lpstr>8_Glóbusz</vt:lpstr>
      <vt:lpstr>9_Glóbusz</vt:lpstr>
      <vt:lpstr>1_Patak</vt:lpstr>
      <vt:lpstr>4_Patak</vt:lpstr>
      <vt:lpstr>5_Patak</vt:lpstr>
      <vt:lpstr>6_Patak</vt:lpstr>
      <vt:lpstr>7_Patak</vt:lpstr>
      <vt:lpstr>8_Patak</vt:lpstr>
      <vt:lpstr>9_Patak</vt:lpstr>
      <vt:lpstr>10_Patak</vt:lpstr>
      <vt:lpstr>11_Patak</vt:lpstr>
      <vt:lpstr>13_Patak</vt:lpstr>
      <vt:lpstr>14_Patak</vt:lpstr>
      <vt:lpstr>15_Patak</vt:lpstr>
      <vt:lpstr>16_Patak</vt:lpstr>
      <vt:lpstr>4_Nyílás</vt:lpstr>
      <vt:lpstr>17_Patak</vt:lpstr>
      <vt:lpstr>18_Patak</vt:lpstr>
      <vt:lpstr>19_Patak</vt:lpstr>
      <vt:lpstr>A Professzorok Batthyány Körének debreceni csoportja</vt:lpstr>
      <vt:lpstr>A Professzorok Batthyány Köre debreceni csoportjának a névsora</vt:lpstr>
      <vt:lpstr>Dr. Bérces Attila 1972   Matematikus DE Matematikai Intézet </vt:lpstr>
      <vt:lpstr> Dr. Bitskey István Eger, 1941  Irodalom- és művelődéstörténész  akadémikus  </vt:lpstr>
      <vt:lpstr>D. Molnár István  Beregszász, 1941   Irodalom- és művelődéstörténész, műfordító.   A lengyel tanszék alapítója,  </vt:lpstr>
      <vt:lpstr>Dr. Engler Ágnes  nevelésszociológus  DE Nevelés- és Művelődéstudományi Intézet</vt:lpstr>
      <vt:lpstr>PowerPoint-bemutató</vt:lpstr>
      <vt:lpstr>Dr. Galuska László  Bükkszentkereszt, 1946.   Belgyógyász,  izotópdiagnosztikai szakorvos Nukleáris Medicina  </vt:lpstr>
      <vt:lpstr>Dr. Győry Kálmán  Ózd, 1940  Matematikus  akadémikus  DE Matematikai Intézet</vt:lpstr>
      <vt:lpstr> Dr. Hajdu Lajos  matematikus  DE Matematikai Intézet</vt:lpstr>
      <vt:lpstr>Imre László  Csorna, 1944    irodalomtörténész, kritikus   akadémikus</vt:lpstr>
      <vt:lpstr>PowerPoint-bemutató</vt:lpstr>
      <vt:lpstr> Dr. Nagy Péter Tibor  matematikus  Óbudai Egyetem </vt:lpstr>
      <vt:lpstr>Dr. Németh Norbert 1975  sebész, zeneszerző  DE Sebészeti Műtéttani Tanszék</vt:lpstr>
      <vt:lpstr>Dr. Pethő Attila  1950. Sátoraljaújhely  matematikus akadémikus  DE, Informatikai Kar, Számítógéptudományi Tanszék</vt:lpstr>
      <vt:lpstr>Dr. Posta József Balmazújváros, 1948  analitikai kémikus  DE, Tájvédelmi és  Környezetföldrajzi Tanszék</vt:lpstr>
      <vt:lpstr>PowerPoint-bemutató</vt:lpstr>
      <vt:lpstr>Dr. Solymosi László (Veszprém, 1944)  történész  ELTE Középkori Történeti Tanszék</vt:lpstr>
      <vt:lpstr>Dr. Szántó Sándor 1968   reumatológus  DE Sportorvosi Tanszék</vt:lpstr>
      <vt:lpstr> Dr. Szilágyi László kémikus  NMR spektroszkópia DE Szerves Kémiai Tanszék</vt:lpstr>
      <vt:lpstr>Dr. Pórszász Róbert Kristóf 1965  orvos  DE Farmakológiai és Farmakoterápiai Intézet</vt:lpstr>
      <vt:lpstr>Folyamatban levő PBK ügyek és tervek</vt:lpstr>
      <vt:lpstr>Lengyelország</vt:lpstr>
      <vt:lpstr>Debreceni akkumulátorgyár</vt:lpstr>
      <vt:lpstr>Újra folyó lesz a Tócó-patak a Civaqua-programnak köszönhetően</vt:lpstr>
      <vt:lpstr>A Vezér utcai víztározó a zsilipnél és a vízmércénél, 2024. február 18-án. </vt:lpstr>
      <vt:lpstr>Ω</vt:lpstr>
      <vt:lpstr>Felvettük a kapcsolatot</vt:lpstr>
      <vt:lpstr> a Magyar Fájdalom szobra</vt:lpstr>
      <vt:lpstr>Az egész alakos  Trianon szobor  </vt:lpstr>
      <vt:lpstr>Folyamatban levő PBK ügyek és tervek</vt:lpstr>
      <vt:lpstr>Köszönöm a szíves figyelmet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Citera</dc:creator>
  <cp:lastModifiedBy>József Posta</cp:lastModifiedBy>
  <cp:revision>17</cp:revision>
  <dcterms:created xsi:type="dcterms:W3CDTF">2020-02-24T22:15:36Z</dcterms:created>
  <dcterms:modified xsi:type="dcterms:W3CDTF">2024-04-25T20:04:50Z</dcterms:modified>
</cp:coreProperties>
</file>