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9"/>
  </p:notesMasterIdLst>
  <p:sldIdLst>
    <p:sldId id="271" r:id="rId3"/>
    <p:sldId id="298" r:id="rId4"/>
    <p:sldId id="299" r:id="rId5"/>
    <p:sldId id="285" r:id="rId6"/>
    <p:sldId id="300" r:id="rId7"/>
    <p:sldId id="301" r:id="rId8"/>
    <p:sldId id="303" r:id="rId9"/>
    <p:sldId id="302" r:id="rId10"/>
    <p:sldId id="304" r:id="rId11"/>
    <p:sldId id="284" r:id="rId12"/>
    <p:sldId id="282" r:id="rId13"/>
    <p:sldId id="305" r:id="rId14"/>
    <p:sldId id="306" r:id="rId15"/>
    <p:sldId id="307" r:id="rId16"/>
    <p:sldId id="308" r:id="rId17"/>
    <p:sldId id="272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A34B"/>
    <a:srgbClr val="FFFFFF"/>
    <a:srgbClr val="06275B"/>
    <a:srgbClr val="A5A5A5"/>
    <a:srgbClr val="FBFBFB"/>
    <a:srgbClr val="102459"/>
    <a:srgbClr val="C6A55B"/>
    <a:srgbClr val="D3A24F"/>
    <a:srgbClr val="04265C"/>
    <a:srgbClr val="102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5" autoAdjust="0"/>
    <p:restoredTop sz="77932" autoAdjust="0"/>
  </p:normalViewPr>
  <p:slideViewPr>
    <p:cSldViewPr snapToGrid="0">
      <p:cViewPr varScale="1">
        <p:scale>
          <a:sx n="66" d="100"/>
          <a:sy n="66" d="100"/>
        </p:scale>
        <p:origin x="113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D7725C-D49A-D648-AF8E-4063EBAF1544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7DB1457-4E86-3A48-A846-363ABBB13154}">
      <dgm:prSet phldrT="[Szöveg]" custT="1"/>
      <dgm:spPr>
        <a:solidFill>
          <a:srgbClr val="06275B"/>
        </a:solidFill>
      </dgm:spPr>
      <dgm:t>
        <a:bodyPr/>
        <a:lstStyle/>
        <a:p>
          <a:pPr>
            <a:lnSpc>
              <a:spcPct val="150000"/>
            </a:lnSpc>
          </a:pPr>
          <a:r>
            <a:rPr lang="hu-HU" sz="1800" b="1" dirty="0">
              <a:latin typeface="Arial" panose="020B0604020202020204" pitchFamily="34" charset="0"/>
              <a:cs typeface="Arial" panose="020B0604020202020204" pitchFamily="34" charset="0"/>
            </a:rPr>
            <a:t>Fiatalok Batthyány Köre </a:t>
          </a:r>
          <a:br>
            <a:rPr lang="hu-HU" sz="18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hu-HU" sz="1800" b="1" dirty="0">
              <a:latin typeface="Arial" panose="020B0604020202020204" pitchFamily="34" charset="0"/>
              <a:cs typeface="Arial" panose="020B0604020202020204" pitchFamily="34" charset="0"/>
            </a:rPr>
            <a:t>(FBK)</a:t>
          </a:r>
        </a:p>
      </dgm:t>
    </dgm:pt>
    <dgm:pt modelId="{5FC59C43-2DF9-EC46-A5D6-D3DDD63FCF5E}" type="parTrans" cxnId="{97EB8A56-57CB-1743-9F0C-3287DEDFA048}">
      <dgm:prSet/>
      <dgm:spPr/>
      <dgm:t>
        <a:bodyPr/>
        <a:lstStyle/>
        <a:p>
          <a:endParaRPr lang="hu-HU"/>
        </a:p>
      </dgm:t>
    </dgm:pt>
    <dgm:pt modelId="{4450CBC9-3878-ED4B-8CFB-DBCC39BE6EC6}" type="sibTrans" cxnId="{97EB8A56-57CB-1743-9F0C-3287DEDFA048}">
      <dgm:prSet/>
      <dgm:spPr/>
      <dgm:t>
        <a:bodyPr/>
        <a:lstStyle/>
        <a:p>
          <a:endParaRPr lang="hu-HU"/>
        </a:p>
      </dgm:t>
    </dgm:pt>
    <dgm:pt modelId="{415881AF-C2B8-D74E-8E75-BC71DDA1C8F0}">
      <dgm:prSet phldrT="[Szöveg]" custT="1"/>
      <dgm:spPr>
        <a:solidFill>
          <a:srgbClr val="06275B"/>
        </a:solidFill>
      </dgm:spPr>
      <dgm:t>
        <a:bodyPr/>
        <a:lstStyle/>
        <a:p>
          <a:pPr>
            <a:lnSpc>
              <a:spcPct val="150000"/>
            </a:lnSpc>
            <a:buFont typeface="+mj-lt"/>
            <a:buAutoNum type="arabicPeriod"/>
          </a:pPr>
          <a:endParaRPr lang="hu-HU" sz="1800" b="1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34519D-D8EE-9144-95A1-0C92FE9E6734}" type="parTrans" cxnId="{9368BC6D-2A67-5549-B1BB-75B2841A67B7}">
      <dgm:prSet/>
      <dgm:spPr/>
      <dgm:t>
        <a:bodyPr/>
        <a:lstStyle/>
        <a:p>
          <a:endParaRPr lang="hu-HU"/>
        </a:p>
      </dgm:t>
    </dgm:pt>
    <dgm:pt modelId="{BBB51DDB-B965-5546-B5C1-0B386FBBF1BA}" type="sibTrans" cxnId="{9368BC6D-2A67-5549-B1BB-75B2841A67B7}">
      <dgm:prSet/>
      <dgm:spPr/>
      <dgm:t>
        <a:bodyPr/>
        <a:lstStyle/>
        <a:p>
          <a:endParaRPr lang="hu-HU"/>
        </a:p>
      </dgm:t>
    </dgm:pt>
    <dgm:pt modelId="{CE762FFD-59A8-2E4E-9BF0-879E1D177495}">
      <dgm:prSet phldrT="[Szöveg]" custT="1"/>
      <dgm:spPr>
        <a:solidFill>
          <a:srgbClr val="06275B"/>
        </a:solidFill>
      </dgm:spPr>
      <dgm:t>
        <a:bodyPr/>
        <a:lstStyle/>
        <a:p>
          <a:pPr>
            <a:lnSpc>
              <a:spcPct val="150000"/>
            </a:lnSpc>
          </a:pPr>
          <a:endParaRPr lang="hu-HU" sz="1800" b="1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9A374E-99A2-C345-AF6B-E82060FD05F2}" type="parTrans" cxnId="{D9B5874E-B911-B04E-A211-1594093F38B9}">
      <dgm:prSet/>
      <dgm:spPr/>
      <dgm:t>
        <a:bodyPr/>
        <a:lstStyle/>
        <a:p>
          <a:endParaRPr lang="hu-HU"/>
        </a:p>
      </dgm:t>
    </dgm:pt>
    <dgm:pt modelId="{818FED15-E77B-B14E-B77B-FF62E34DE37A}" type="sibTrans" cxnId="{D9B5874E-B911-B04E-A211-1594093F38B9}">
      <dgm:prSet/>
      <dgm:spPr/>
      <dgm:t>
        <a:bodyPr/>
        <a:lstStyle/>
        <a:p>
          <a:endParaRPr lang="hu-HU"/>
        </a:p>
      </dgm:t>
    </dgm:pt>
    <dgm:pt modelId="{6B215C80-0022-2947-9C79-A07928CFB68F}">
      <dgm:prSet phldrT="[Szöveg]" custT="1"/>
      <dgm:spPr>
        <a:solidFill>
          <a:srgbClr val="06275B"/>
        </a:solidFill>
      </dgm:spPr>
      <dgm:t>
        <a:bodyPr/>
        <a:lstStyle/>
        <a:p>
          <a:pPr>
            <a:lnSpc>
              <a:spcPct val="150000"/>
            </a:lnSpc>
          </a:pPr>
          <a:endParaRPr lang="hu-HU" sz="1800" b="1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DEF333-E8F6-C24C-8963-6C43601DC2AF}" type="parTrans" cxnId="{995AD376-9CA2-D842-9513-53C54CC59919}">
      <dgm:prSet/>
      <dgm:spPr/>
      <dgm:t>
        <a:bodyPr/>
        <a:lstStyle/>
        <a:p>
          <a:endParaRPr lang="hu-HU"/>
        </a:p>
      </dgm:t>
    </dgm:pt>
    <dgm:pt modelId="{548441DF-26DF-8740-A628-C99E111CADE3}" type="sibTrans" cxnId="{995AD376-9CA2-D842-9513-53C54CC59919}">
      <dgm:prSet/>
      <dgm:spPr/>
      <dgm:t>
        <a:bodyPr/>
        <a:lstStyle/>
        <a:p>
          <a:endParaRPr lang="hu-HU"/>
        </a:p>
      </dgm:t>
    </dgm:pt>
    <dgm:pt modelId="{44136BAD-739E-FB40-8482-BDC23A916D6E}" type="pres">
      <dgm:prSet presAssocID="{5FD7725C-D49A-D648-AF8E-4063EBAF154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9231F9B-FC13-7149-808D-E203DE8A8E3A}" type="pres">
      <dgm:prSet presAssocID="{37DB1457-4E86-3A48-A846-363ABBB13154}" presName="hierRoot1" presStyleCnt="0">
        <dgm:presLayoutVars>
          <dgm:hierBranch val="init"/>
        </dgm:presLayoutVars>
      </dgm:prSet>
      <dgm:spPr/>
    </dgm:pt>
    <dgm:pt modelId="{04F19F93-0D34-1D4C-9548-9605FFB2CCB9}" type="pres">
      <dgm:prSet presAssocID="{37DB1457-4E86-3A48-A846-363ABBB13154}" presName="rootComposite1" presStyleCnt="0"/>
      <dgm:spPr/>
    </dgm:pt>
    <dgm:pt modelId="{EBC6517D-54F7-244D-AFBC-C328307F3961}" type="pres">
      <dgm:prSet presAssocID="{37DB1457-4E86-3A48-A846-363ABBB13154}" presName="rootText1" presStyleLbl="node0" presStyleIdx="0" presStyleCnt="1">
        <dgm:presLayoutVars>
          <dgm:chPref val="3"/>
        </dgm:presLayoutVars>
      </dgm:prSet>
      <dgm:spPr/>
    </dgm:pt>
    <dgm:pt modelId="{3931DD3B-70DA-B841-84FF-D491EA082C89}" type="pres">
      <dgm:prSet presAssocID="{37DB1457-4E86-3A48-A846-363ABBB13154}" presName="rootConnector1" presStyleLbl="node1" presStyleIdx="0" presStyleCnt="0"/>
      <dgm:spPr/>
    </dgm:pt>
    <dgm:pt modelId="{C7ACF0ED-92FF-CC4F-963E-6A03AEB4456E}" type="pres">
      <dgm:prSet presAssocID="{37DB1457-4E86-3A48-A846-363ABBB13154}" presName="hierChild2" presStyleCnt="0"/>
      <dgm:spPr/>
    </dgm:pt>
    <dgm:pt modelId="{68705498-9323-1048-B84D-8D773675E856}" type="pres">
      <dgm:prSet presAssocID="{E634519D-D8EE-9144-95A1-0C92FE9E6734}" presName="Name37" presStyleLbl="parChTrans1D2" presStyleIdx="0" presStyleCnt="3"/>
      <dgm:spPr/>
    </dgm:pt>
    <dgm:pt modelId="{4616F376-4C96-A746-A42A-F877404FAD84}" type="pres">
      <dgm:prSet presAssocID="{415881AF-C2B8-D74E-8E75-BC71DDA1C8F0}" presName="hierRoot2" presStyleCnt="0">
        <dgm:presLayoutVars>
          <dgm:hierBranch val="init"/>
        </dgm:presLayoutVars>
      </dgm:prSet>
      <dgm:spPr/>
    </dgm:pt>
    <dgm:pt modelId="{73D22FFC-36D9-414B-BD3B-C13B8FE5CB13}" type="pres">
      <dgm:prSet presAssocID="{415881AF-C2B8-D74E-8E75-BC71DDA1C8F0}" presName="rootComposite" presStyleCnt="0"/>
      <dgm:spPr/>
    </dgm:pt>
    <dgm:pt modelId="{52733408-7C29-B94B-B910-022EB82B863E}" type="pres">
      <dgm:prSet presAssocID="{415881AF-C2B8-D74E-8E75-BC71DDA1C8F0}" presName="rootText" presStyleLbl="node2" presStyleIdx="0" presStyleCnt="3">
        <dgm:presLayoutVars>
          <dgm:chPref val="3"/>
        </dgm:presLayoutVars>
      </dgm:prSet>
      <dgm:spPr/>
    </dgm:pt>
    <dgm:pt modelId="{321743BB-E757-4445-8BE9-92F5ECB70BAC}" type="pres">
      <dgm:prSet presAssocID="{415881AF-C2B8-D74E-8E75-BC71DDA1C8F0}" presName="rootConnector" presStyleLbl="node2" presStyleIdx="0" presStyleCnt="3"/>
      <dgm:spPr/>
    </dgm:pt>
    <dgm:pt modelId="{B5EB8CB5-FB63-9242-977E-12ECB5C8A689}" type="pres">
      <dgm:prSet presAssocID="{415881AF-C2B8-D74E-8E75-BC71DDA1C8F0}" presName="hierChild4" presStyleCnt="0"/>
      <dgm:spPr/>
    </dgm:pt>
    <dgm:pt modelId="{B141C611-6234-2A4A-8746-D43B58B6E8CC}" type="pres">
      <dgm:prSet presAssocID="{415881AF-C2B8-D74E-8E75-BC71DDA1C8F0}" presName="hierChild5" presStyleCnt="0"/>
      <dgm:spPr/>
    </dgm:pt>
    <dgm:pt modelId="{D9A5E14F-0376-F649-AB02-246FC7E7E79F}" type="pres">
      <dgm:prSet presAssocID="{559A374E-99A2-C345-AF6B-E82060FD05F2}" presName="Name37" presStyleLbl="parChTrans1D2" presStyleIdx="1" presStyleCnt="3"/>
      <dgm:spPr/>
    </dgm:pt>
    <dgm:pt modelId="{911C7867-8A2D-EA4C-85A7-EBBAFB2ACC60}" type="pres">
      <dgm:prSet presAssocID="{CE762FFD-59A8-2E4E-9BF0-879E1D177495}" presName="hierRoot2" presStyleCnt="0">
        <dgm:presLayoutVars>
          <dgm:hierBranch val="init"/>
        </dgm:presLayoutVars>
      </dgm:prSet>
      <dgm:spPr/>
    </dgm:pt>
    <dgm:pt modelId="{5643A34C-3349-BD45-BF34-1340A199B7B5}" type="pres">
      <dgm:prSet presAssocID="{CE762FFD-59A8-2E4E-9BF0-879E1D177495}" presName="rootComposite" presStyleCnt="0"/>
      <dgm:spPr/>
    </dgm:pt>
    <dgm:pt modelId="{49A66DC0-21B5-FC4D-80A6-780056376E42}" type="pres">
      <dgm:prSet presAssocID="{CE762FFD-59A8-2E4E-9BF0-879E1D177495}" presName="rootText" presStyleLbl="node2" presStyleIdx="1" presStyleCnt="3">
        <dgm:presLayoutVars>
          <dgm:chPref val="3"/>
        </dgm:presLayoutVars>
      </dgm:prSet>
      <dgm:spPr/>
    </dgm:pt>
    <dgm:pt modelId="{701936E4-FB9B-8040-98AE-B0A28EA170F1}" type="pres">
      <dgm:prSet presAssocID="{CE762FFD-59A8-2E4E-9BF0-879E1D177495}" presName="rootConnector" presStyleLbl="node2" presStyleIdx="1" presStyleCnt="3"/>
      <dgm:spPr/>
    </dgm:pt>
    <dgm:pt modelId="{F543D551-D710-A342-A394-01A62D05A1A0}" type="pres">
      <dgm:prSet presAssocID="{CE762FFD-59A8-2E4E-9BF0-879E1D177495}" presName="hierChild4" presStyleCnt="0"/>
      <dgm:spPr/>
    </dgm:pt>
    <dgm:pt modelId="{11FA0A49-1590-654D-83AD-E3AF1E68F3B8}" type="pres">
      <dgm:prSet presAssocID="{CE762FFD-59A8-2E4E-9BF0-879E1D177495}" presName="hierChild5" presStyleCnt="0"/>
      <dgm:spPr/>
    </dgm:pt>
    <dgm:pt modelId="{CE88433F-E4BD-434C-BCA3-6A854D623D54}" type="pres">
      <dgm:prSet presAssocID="{10DEF333-E8F6-C24C-8963-6C43601DC2AF}" presName="Name37" presStyleLbl="parChTrans1D2" presStyleIdx="2" presStyleCnt="3"/>
      <dgm:spPr/>
    </dgm:pt>
    <dgm:pt modelId="{8BA66284-91AE-ED40-B8D3-DD589A18027A}" type="pres">
      <dgm:prSet presAssocID="{6B215C80-0022-2947-9C79-A07928CFB68F}" presName="hierRoot2" presStyleCnt="0">
        <dgm:presLayoutVars>
          <dgm:hierBranch val="init"/>
        </dgm:presLayoutVars>
      </dgm:prSet>
      <dgm:spPr/>
    </dgm:pt>
    <dgm:pt modelId="{31F08A08-8154-174C-93B7-D77540D53FBC}" type="pres">
      <dgm:prSet presAssocID="{6B215C80-0022-2947-9C79-A07928CFB68F}" presName="rootComposite" presStyleCnt="0"/>
      <dgm:spPr/>
    </dgm:pt>
    <dgm:pt modelId="{636B8421-EFED-6F40-8C60-318C65E59803}" type="pres">
      <dgm:prSet presAssocID="{6B215C80-0022-2947-9C79-A07928CFB68F}" presName="rootText" presStyleLbl="node2" presStyleIdx="2" presStyleCnt="3">
        <dgm:presLayoutVars>
          <dgm:chPref val="3"/>
        </dgm:presLayoutVars>
      </dgm:prSet>
      <dgm:spPr/>
    </dgm:pt>
    <dgm:pt modelId="{EFFBC3CA-F7B3-0440-9BBB-CE98224EE734}" type="pres">
      <dgm:prSet presAssocID="{6B215C80-0022-2947-9C79-A07928CFB68F}" presName="rootConnector" presStyleLbl="node2" presStyleIdx="2" presStyleCnt="3"/>
      <dgm:spPr/>
    </dgm:pt>
    <dgm:pt modelId="{406929E1-4041-3E40-8DDC-C06D35E697E3}" type="pres">
      <dgm:prSet presAssocID="{6B215C80-0022-2947-9C79-A07928CFB68F}" presName="hierChild4" presStyleCnt="0"/>
      <dgm:spPr/>
    </dgm:pt>
    <dgm:pt modelId="{0C5E39A2-C436-7D4F-82E7-5E87F04F4F8B}" type="pres">
      <dgm:prSet presAssocID="{6B215C80-0022-2947-9C79-A07928CFB68F}" presName="hierChild5" presStyleCnt="0"/>
      <dgm:spPr/>
    </dgm:pt>
    <dgm:pt modelId="{CD499B5B-17BD-9941-9CDF-67BA6551B2D0}" type="pres">
      <dgm:prSet presAssocID="{37DB1457-4E86-3A48-A846-363ABBB13154}" presName="hierChild3" presStyleCnt="0"/>
      <dgm:spPr/>
    </dgm:pt>
  </dgm:ptLst>
  <dgm:cxnLst>
    <dgm:cxn modelId="{8CD4322A-AAC1-B847-B307-ADA352DCE83E}" type="presOf" srcId="{415881AF-C2B8-D74E-8E75-BC71DDA1C8F0}" destId="{321743BB-E757-4445-8BE9-92F5ECB70BAC}" srcOrd="1" destOrd="0" presId="urn:microsoft.com/office/officeart/2005/8/layout/orgChart1"/>
    <dgm:cxn modelId="{63DE3431-95BB-354D-AAE1-D967036CBA4D}" type="presOf" srcId="{415881AF-C2B8-D74E-8E75-BC71DDA1C8F0}" destId="{52733408-7C29-B94B-B910-022EB82B863E}" srcOrd="0" destOrd="0" presId="urn:microsoft.com/office/officeart/2005/8/layout/orgChart1"/>
    <dgm:cxn modelId="{678FFD65-51EC-C94D-8FB6-BD27827DE9AF}" type="presOf" srcId="{CE762FFD-59A8-2E4E-9BF0-879E1D177495}" destId="{49A66DC0-21B5-FC4D-80A6-780056376E42}" srcOrd="0" destOrd="0" presId="urn:microsoft.com/office/officeart/2005/8/layout/orgChart1"/>
    <dgm:cxn modelId="{A1567969-5A92-7847-9457-9D180EC56CBD}" type="presOf" srcId="{5FD7725C-D49A-D648-AF8E-4063EBAF1544}" destId="{44136BAD-739E-FB40-8482-BDC23A916D6E}" srcOrd="0" destOrd="0" presId="urn:microsoft.com/office/officeart/2005/8/layout/orgChart1"/>
    <dgm:cxn modelId="{9368BC6D-2A67-5549-B1BB-75B2841A67B7}" srcId="{37DB1457-4E86-3A48-A846-363ABBB13154}" destId="{415881AF-C2B8-D74E-8E75-BC71DDA1C8F0}" srcOrd="0" destOrd="0" parTransId="{E634519D-D8EE-9144-95A1-0C92FE9E6734}" sibTransId="{BBB51DDB-B965-5546-B5C1-0B386FBBF1BA}"/>
    <dgm:cxn modelId="{D9B5874E-B911-B04E-A211-1594093F38B9}" srcId="{37DB1457-4E86-3A48-A846-363ABBB13154}" destId="{CE762FFD-59A8-2E4E-9BF0-879E1D177495}" srcOrd="1" destOrd="0" parTransId="{559A374E-99A2-C345-AF6B-E82060FD05F2}" sibTransId="{818FED15-E77B-B14E-B77B-FF62E34DE37A}"/>
    <dgm:cxn modelId="{3085EA4F-38C6-A144-A1C7-A1990DB00217}" type="presOf" srcId="{6B215C80-0022-2947-9C79-A07928CFB68F}" destId="{636B8421-EFED-6F40-8C60-318C65E59803}" srcOrd="0" destOrd="0" presId="urn:microsoft.com/office/officeart/2005/8/layout/orgChart1"/>
    <dgm:cxn modelId="{97EB8A56-57CB-1743-9F0C-3287DEDFA048}" srcId="{5FD7725C-D49A-D648-AF8E-4063EBAF1544}" destId="{37DB1457-4E86-3A48-A846-363ABBB13154}" srcOrd="0" destOrd="0" parTransId="{5FC59C43-2DF9-EC46-A5D6-D3DDD63FCF5E}" sibTransId="{4450CBC9-3878-ED4B-8CFB-DBCC39BE6EC6}"/>
    <dgm:cxn modelId="{995AD376-9CA2-D842-9513-53C54CC59919}" srcId="{37DB1457-4E86-3A48-A846-363ABBB13154}" destId="{6B215C80-0022-2947-9C79-A07928CFB68F}" srcOrd="2" destOrd="0" parTransId="{10DEF333-E8F6-C24C-8963-6C43601DC2AF}" sibTransId="{548441DF-26DF-8740-A628-C99E111CADE3}"/>
    <dgm:cxn modelId="{6C60BF77-989B-7E44-A15C-4E04E18ECABD}" type="presOf" srcId="{6B215C80-0022-2947-9C79-A07928CFB68F}" destId="{EFFBC3CA-F7B3-0440-9BBB-CE98224EE734}" srcOrd="1" destOrd="0" presId="urn:microsoft.com/office/officeart/2005/8/layout/orgChart1"/>
    <dgm:cxn modelId="{B78FC586-9537-A746-830E-56354EE56AAC}" type="presOf" srcId="{CE762FFD-59A8-2E4E-9BF0-879E1D177495}" destId="{701936E4-FB9B-8040-98AE-B0A28EA170F1}" srcOrd="1" destOrd="0" presId="urn:microsoft.com/office/officeart/2005/8/layout/orgChart1"/>
    <dgm:cxn modelId="{E11CE89F-E631-4F4D-B516-D2483838CC11}" type="presOf" srcId="{37DB1457-4E86-3A48-A846-363ABBB13154}" destId="{EBC6517D-54F7-244D-AFBC-C328307F3961}" srcOrd="0" destOrd="0" presId="urn:microsoft.com/office/officeart/2005/8/layout/orgChart1"/>
    <dgm:cxn modelId="{F12163B9-B22E-C84C-A2DE-37EF6B13A6DF}" type="presOf" srcId="{10DEF333-E8F6-C24C-8963-6C43601DC2AF}" destId="{CE88433F-E4BD-434C-BCA3-6A854D623D54}" srcOrd="0" destOrd="0" presId="urn:microsoft.com/office/officeart/2005/8/layout/orgChart1"/>
    <dgm:cxn modelId="{611E1AC4-5DB1-AD4C-9EB6-6798BCFC9574}" type="presOf" srcId="{37DB1457-4E86-3A48-A846-363ABBB13154}" destId="{3931DD3B-70DA-B841-84FF-D491EA082C89}" srcOrd="1" destOrd="0" presId="urn:microsoft.com/office/officeart/2005/8/layout/orgChart1"/>
    <dgm:cxn modelId="{184EA9CE-4448-6D44-B575-99EFABA1C0EA}" type="presOf" srcId="{559A374E-99A2-C345-AF6B-E82060FD05F2}" destId="{D9A5E14F-0376-F649-AB02-246FC7E7E79F}" srcOrd="0" destOrd="0" presId="urn:microsoft.com/office/officeart/2005/8/layout/orgChart1"/>
    <dgm:cxn modelId="{9D826EF8-3109-304C-9B03-5A0FFCFE14D3}" type="presOf" srcId="{E634519D-D8EE-9144-95A1-0C92FE9E6734}" destId="{68705498-9323-1048-B84D-8D773675E856}" srcOrd="0" destOrd="0" presId="urn:microsoft.com/office/officeart/2005/8/layout/orgChart1"/>
    <dgm:cxn modelId="{192DE1BD-9D4E-0E46-B1E4-1E016ACEAB29}" type="presParOf" srcId="{44136BAD-739E-FB40-8482-BDC23A916D6E}" destId="{A9231F9B-FC13-7149-808D-E203DE8A8E3A}" srcOrd="0" destOrd="0" presId="urn:microsoft.com/office/officeart/2005/8/layout/orgChart1"/>
    <dgm:cxn modelId="{1E752A3C-AD79-6B4C-9C98-6A54FE5D5D0C}" type="presParOf" srcId="{A9231F9B-FC13-7149-808D-E203DE8A8E3A}" destId="{04F19F93-0D34-1D4C-9548-9605FFB2CCB9}" srcOrd="0" destOrd="0" presId="urn:microsoft.com/office/officeart/2005/8/layout/orgChart1"/>
    <dgm:cxn modelId="{D8F990EB-B4EC-CA4A-AFB7-35295956D07B}" type="presParOf" srcId="{04F19F93-0D34-1D4C-9548-9605FFB2CCB9}" destId="{EBC6517D-54F7-244D-AFBC-C328307F3961}" srcOrd="0" destOrd="0" presId="urn:microsoft.com/office/officeart/2005/8/layout/orgChart1"/>
    <dgm:cxn modelId="{909C4382-1283-D240-8C52-CF144F84F98C}" type="presParOf" srcId="{04F19F93-0D34-1D4C-9548-9605FFB2CCB9}" destId="{3931DD3B-70DA-B841-84FF-D491EA082C89}" srcOrd="1" destOrd="0" presId="urn:microsoft.com/office/officeart/2005/8/layout/orgChart1"/>
    <dgm:cxn modelId="{E3091490-BF6F-304B-935F-1928A3BB835C}" type="presParOf" srcId="{A9231F9B-FC13-7149-808D-E203DE8A8E3A}" destId="{C7ACF0ED-92FF-CC4F-963E-6A03AEB4456E}" srcOrd="1" destOrd="0" presId="urn:microsoft.com/office/officeart/2005/8/layout/orgChart1"/>
    <dgm:cxn modelId="{57EB4FB1-A26E-5E43-8E31-788F7EE82553}" type="presParOf" srcId="{C7ACF0ED-92FF-CC4F-963E-6A03AEB4456E}" destId="{68705498-9323-1048-B84D-8D773675E856}" srcOrd="0" destOrd="0" presId="urn:microsoft.com/office/officeart/2005/8/layout/orgChart1"/>
    <dgm:cxn modelId="{95D66253-76B2-D541-B0C9-F6FECFF6375B}" type="presParOf" srcId="{C7ACF0ED-92FF-CC4F-963E-6A03AEB4456E}" destId="{4616F376-4C96-A746-A42A-F877404FAD84}" srcOrd="1" destOrd="0" presId="urn:microsoft.com/office/officeart/2005/8/layout/orgChart1"/>
    <dgm:cxn modelId="{42FB393A-FB22-5040-802D-AB0CC17FCE7C}" type="presParOf" srcId="{4616F376-4C96-A746-A42A-F877404FAD84}" destId="{73D22FFC-36D9-414B-BD3B-C13B8FE5CB13}" srcOrd="0" destOrd="0" presId="urn:microsoft.com/office/officeart/2005/8/layout/orgChart1"/>
    <dgm:cxn modelId="{E4690F32-00EF-E442-A39A-F3E23023EC91}" type="presParOf" srcId="{73D22FFC-36D9-414B-BD3B-C13B8FE5CB13}" destId="{52733408-7C29-B94B-B910-022EB82B863E}" srcOrd="0" destOrd="0" presId="urn:microsoft.com/office/officeart/2005/8/layout/orgChart1"/>
    <dgm:cxn modelId="{CA611C5C-3B71-F144-AD41-5C1608739DB2}" type="presParOf" srcId="{73D22FFC-36D9-414B-BD3B-C13B8FE5CB13}" destId="{321743BB-E757-4445-8BE9-92F5ECB70BAC}" srcOrd="1" destOrd="0" presId="urn:microsoft.com/office/officeart/2005/8/layout/orgChart1"/>
    <dgm:cxn modelId="{18AA7E24-B196-E34B-BF85-C7EB6F054A7D}" type="presParOf" srcId="{4616F376-4C96-A746-A42A-F877404FAD84}" destId="{B5EB8CB5-FB63-9242-977E-12ECB5C8A689}" srcOrd="1" destOrd="0" presId="urn:microsoft.com/office/officeart/2005/8/layout/orgChart1"/>
    <dgm:cxn modelId="{32DAB445-ABEF-5445-8FC0-3E32DEBE33D1}" type="presParOf" srcId="{4616F376-4C96-A746-A42A-F877404FAD84}" destId="{B141C611-6234-2A4A-8746-D43B58B6E8CC}" srcOrd="2" destOrd="0" presId="urn:microsoft.com/office/officeart/2005/8/layout/orgChart1"/>
    <dgm:cxn modelId="{CE765ABD-6AC1-D747-A799-360A5A7100E3}" type="presParOf" srcId="{C7ACF0ED-92FF-CC4F-963E-6A03AEB4456E}" destId="{D9A5E14F-0376-F649-AB02-246FC7E7E79F}" srcOrd="2" destOrd="0" presId="urn:microsoft.com/office/officeart/2005/8/layout/orgChart1"/>
    <dgm:cxn modelId="{BC9C2B2E-25EA-434B-855C-2E672BD974A2}" type="presParOf" srcId="{C7ACF0ED-92FF-CC4F-963E-6A03AEB4456E}" destId="{911C7867-8A2D-EA4C-85A7-EBBAFB2ACC60}" srcOrd="3" destOrd="0" presId="urn:microsoft.com/office/officeart/2005/8/layout/orgChart1"/>
    <dgm:cxn modelId="{0BED7ABE-563E-C44E-A64F-8312F4B43A7B}" type="presParOf" srcId="{911C7867-8A2D-EA4C-85A7-EBBAFB2ACC60}" destId="{5643A34C-3349-BD45-BF34-1340A199B7B5}" srcOrd="0" destOrd="0" presId="urn:microsoft.com/office/officeart/2005/8/layout/orgChart1"/>
    <dgm:cxn modelId="{7FFBB56B-4EF5-6D4F-929B-3A0854966233}" type="presParOf" srcId="{5643A34C-3349-BD45-BF34-1340A199B7B5}" destId="{49A66DC0-21B5-FC4D-80A6-780056376E42}" srcOrd="0" destOrd="0" presId="urn:microsoft.com/office/officeart/2005/8/layout/orgChart1"/>
    <dgm:cxn modelId="{DDD03B94-3261-5945-A291-5F02CD89DE22}" type="presParOf" srcId="{5643A34C-3349-BD45-BF34-1340A199B7B5}" destId="{701936E4-FB9B-8040-98AE-B0A28EA170F1}" srcOrd="1" destOrd="0" presId="urn:microsoft.com/office/officeart/2005/8/layout/orgChart1"/>
    <dgm:cxn modelId="{F42D0D5A-D30C-F849-A66B-5282DE1075C9}" type="presParOf" srcId="{911C7867-8A2D-EA4C-85A7-EBBAFB2ACC60}" destId="{F543D551-D710-A342-A394-01A62D05A1A0}" srcOrd="1" destOrd="0" presId="urn:microsoft.com/office/officeart/2005/8/layout/orgChart1"/>
    <dgm:cxn modelId="{021F8DE8-A65B-EF4D-8876-9AED86F59325}" type="presParOf" srcId="{911C7867-8A2D-EA4C-85A7-EBBAFB2ACC60}" destId="{11FA0A49-1590-654D-83AD-E3AF1E68F3B8}" srcOrd="2" destOrd="0" presId="urn:microsoft.com/office/officeart/2005/8/layout/orgChart1"/>
    <dgm:cxn modelId="{8E0322F0-40CF-4643-99E2-84E55DAA249D}" type="presParOf" srcId="{C7ACF0ED-92FF-CC4F-963E-6A03AEB4456E}" destId="{CE88433F-E4BD-434C-BCA3-6A854D623D54}" srcOrd="4" destOrd="0" presId="urn:microsoft.com/office/officeart/2005/8/layout/orgChart1"/>
    <dgm:cxn modelId="{40784474-9F29-614A-8C92-74D25D3A9708}" type="presParOf" srcId="{C7ACF0ED-92FF-CC4F-963E-6A03AEB4456E}" destId="{8BA66284-91AE-ED40-B8D3-DD589A18027A}" srcOrd="5" destOrd="0" presId="urn:microsoft.com/office/officeart/2005/8/layout/orgChart1"/>
    <dgm:cxn modelId="{AF0E2C47-1960-3D44-B266-870849AA0BB2}" type="presParOf" srcId="{8BA66284-91AE-ED40-B8D3-DD589A18027A}" destId="{31F08A08-8154-174C-93B7-D77540D53FBC}" srcOrd="0" destOrd="0" presId="urn:microsoft.com/office/officeart/2005/8/layout/orgChart1"/>
    <dgm:cxn modelId="{8A26CA18-65B3-B24C-99DE-9B8A26153B2C}" type="presParOf" srcId="{31F08A08-8154-174C-93B7-D77540D53FBC}" destId="{636B8421-EFED-6F40-8C60-318C65E59803}" srcOrd="0" destOrd="0" presId="urn:microsoft.com/office/officeart/2005/8/layout/orgChart1"/>
    <dgm:cxn modelId="{051A7202-CA79-5D40-8B35-B36560A90438}" type="presParOf" srcId="{31F08A08-8154-174C-93B7-D77540D53FBC}" destId="{EFFBC3CA-F7B3-0440-9BBB-CE98224EE734}" srcOrd="1" destOrd="0" presId="urn:microsoft.com/office/officeart/2005/8/layout/orgChart1"/>
    <dgm:cxn modelId="{9100E64E-48C9-5A45-B2D6-F839951463FA}" type="presParOf" srcId="{8BA66284-91AE-ED40-B8D3-DD589A18027A}" destId="{406929E1-4041-3E40-8DDC-C06D35E697E3}" srcOrd="1" destOrd="0" presId="urn:microsoft.com/office/officeart/2005/8/layout/orgChart1"/>
    <dgm:cxn modelId="{E905F95D-F4D7-6C4E-B436-1543DF33A1EE}" type="presParOf" srcId="{8BA66284-91AE-ED40-B8D3-DD589A18027A}" destId="{0C5E39A2-C436-7D4F-82E7-5E87F04F4F8B}" srcOrd="2" destOrd="0" presId="urn:microsoft.com/office/officeart/2005/8/layout/orgChart1"/>
    <dgm:cxn modelId="{401ECBCE-3E3F-884A-96FD-1B461C8CC46F}" type="presParOf" srcId="{A9231F9B-FC13-7149-808D-E203DE8A8E3A}" destId="{CD499B5B-17BD-9941-9CDF-67BA6551B2D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D7725C-D49A-D648-AF8E-4063EBAF1544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7DB1457-4E86-3A48-A846-363ABBB13154}">
      <dgm:prSet phldrT="[Szöveg]" custT="1"/>
      <dgm:spPr>
        <a:solidFill>
          <a:srgbClr val="06275B">
            <a:alpha val="67000"/>
          </a:srgbClr>
        </a:solidFill>
      </dgm:spPr>
      <dgm:t>
        <a:bodyPr/>
        <a:lstStyle/>
        <a:p>
          <a:pPr>
            <a:lnSpc>
              <a:spcPct val="150000"/>
            </a:lnSpc>
          </a:pPr>
          <a:r>
            <a:rPr lang="hu-HU" sz="1800" b="1" dirty="0">
              <a:latin typeface="Arial" panose="020B0604020202020204" pitchFamily="34" charset="0"/>
              <a:cs typeface="Arial" panose="020B0604020202020204" pitchFamily="34" charset="0"/>
            </a:rPr>
            <a:t>Fiatalok Batthyány Köre </a:t>
          </a:r>
          <a:br>
            <a:rPr lang="hu-HU" sz="18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hu-HU" sz="1800" b="1" dirty="0">
              <a:latin typeface="Arial" panose="020B0604020202020204" pitchFamily="34" charset="0"/>
              <a:cs typeface="Arial" panose="020B0604020202020204" pitchFamily="34" charset="0"/>
            </a:rPr>
            <a:t>(FBK)</a:t>
          </a:r>
        </a:p>
      </dgm:t>
    </dgm:pt>
    <dgm:pt modelId="{5FC59C43-2DF9-EC46-A5D6-D3DDD63FCF5E}" type="parTrans" cxnId="{97EB8A56-57CB-1743-9F0C-3287DEDFA048}">
      <dgm:prSet/>
      <dgm:spPr/>
      <dgm:t>
        <a:bodyPr/>
        <a:lstStyle/>
        <a:p>
          <a:endParaRPr lang="hu-HU"/>
        </a:p>
      </dgm:t>
    </dgm:pt>
    <dgm:pt modelId="{4450CBC9-3878-ED4B-8CFB-DBCC39BE6EC6}" type="sibTrans" cxnId="{97EB8A56-57CB-1743-9F0C-3287DEDFA048}">
      <dgm:prSet/>
      <dgm:spPr/>
      <dgm:t>
        <a:bodyPr/>
        <a:lstStyle/>
        <a:p>
          <a:endParaRPr lang="hu-HU"/>
        </a:p>
      </dgm:t>
    </dgm:pt>
    <dgm:pt modelId="{415881AF-C2B8-D74E-8E75-BC71DDA1C8F0}">
      <dgm:prSet phldrT="[Szöveg]" custT="1"/>
      <dgm:spPr>
        <a:solidFill>
          <a:srgbClr val="CEA34B"/>
        </a:solidFill>
      </dgm:spPr>
      <dgm:t>
        <a:bodyPr/>
        <a:lstStyle/>
        <a:p>
          <a:pPr>
            <a:lnSpc>
              <a:spcPct val="150000"/>
            </a:lnSpc>
            <a:buFont typeface="+mj-lt"/>
            <a:buAutoNum type="arabicPeriod"/>
          </a:pPr>
          <a:endParaRPr lang="hu-HU" sz="1800" b="1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34519D-D8EE-9144-95A1-0C92FE9E6734}" type="parTrans" cxnId="{9368BC6D-2A67-5549-B1BB-75B2841A67B7}">
      <dgm:prSet/>
      <dgm:spPr/>
      <dgm:t>
        <a:bodyPr/>
        <a:lstStyle/>
        <a:p>
          <a:endParaRPr lang="hu-HU"/>
        </a:p>
      </dgm:t>
    </dgm:pt>
    <dgm:pt modelId="{BBB51DDB-B965-5546-B5C1-0B386FBBF1BA}" type="sibTrans" cxnId="{9368BC6D-2A67-5549-B1BB-75B2841A67B7}">
      <dgm:prSet/>
      <dgm:spPr/>
      <dgm:t>
        <a:bodyPr/>
        <a:lstStyle/>
        <a:p>
          <a:endParaRPr lang="hu-HU"/>
        </a:p>
      </dgm:t>
    </dgm:pt>
    <dgm:pt modelId="{CE762FFD-59A8-2E4E-9BF0-879E1D177495}">
      <dgm:prSet phldrT="[Szöveg]" custT="1"/>
      <dgm:spPr>
        <a:solidFill>
          <a:srgbClr val="06275B">
            <a:alpha val="67000"/>
          </a:srgbClr>
        </a:solidFill>
      </dgm:spPr>
      <dgm:t>
        <a:bodyPr/>
        <a:lstStyle/>
        <a:p>
          <a:pPr>
            <a:lnSpc>
              <a:spcPct val="150000"/>
            </a:lnSpc>
          </a:pPr>
          <a:endParaRPr lang="hu-HU" sz="1800" b="1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9A374E-99A2-C345-AF6B-E82060FD05F2}" type="parTrans" cxnId="{D9B5874E-B911-B04E-A211-1594093F38B9}">
      <dgm:prSet/>
      <dgm:spPr/>
      <dgm:t>
        <a:bodyPr/>
        <a:lstStyle/>
        <a:p>
          <a:endParaRPr lang="hu-HU"/>
        </a:p>
      </dgm:t>
    </dgm:pt>
    <dgm:pt modelId="{818FED15-E77B-B14E-B77B-FF62E34DE37A}" type="sibTrans" cxnId="{D9B5874E-B911-B04E-A211-1594093F38B9}">
      <dgm:prSet/>
      <dgm:spPr/>
      <dgm:t>
        <a:bodyPr/>
        <a:lstStyle/>
        <a:p>
          <a:endParaRPr lang="hu-HU"/>
        </a:p>
      </dgm:t>
    </dgm:pt>
    <dgm:pt modelId="{6B215C80-0022-2947-9C79-A07928CFB68F}">
      <dgm:prSet phldrT="[Szöveg]" custT="1"/>
      <dgm:spPr>
        <a:solidFill>
          <a:srgbClr val="06275B">
            <a:alpha val="67000"/>
          </a:srgbClr>
        </a:solidFill>
      </dgm:spPr>
      <dgm:t>
        <a:bodyPr/>
        <a:lstStyle/>
        <a:p>
          <a:pPr>
            <a:lnSpc>
              <a:spcPct val="150000"/>
            </a:lnSpc>
          </a:pPr>
          <a:endParaRPr lang="hu-HU" sz="1800" b="1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DEF333-E8F6-C24C-8963-6C43601DC2AF}" type="parTrans" cxnId="{995AD376-9CA2-D842-9513-53C54CC59919}">
      <dgm:prSet/>
      <dgm:spPr/>
      <dgm:t>
        <a:bodyPr/>
        <a:lstStyle/>
        <a:p>
          <a:endParaRPr lang="hu-HU"/>
        </a:p>
      </dgm:t>
    </dgm:pt>
    <dgm:pt modelId="{548441DF-26DF-8740-A628-C99E111CADE3}" type="sibTrans" cxnId="{995AD376-9CA2-D842-9513-53C54CC59919}">
      <dgm:prSet/>
      <dgm:spPr/>
      <dgm:t>
        <a:bodyPr/>
        <a:lstStyle/>
        <a:p>
          <a:endParaRPr lang="hu-HU"/>
        </a:p>
      </dgm:t>
    </dgm:pt>
    <dgm:pt modelId="{44136BAD-739E-FB40-8482-BDC23A916D6E}" type="pres">
      <dgm:prSet presAssocID="{5FD7725C-D49A-D648-AF8E-4063EBAF154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9231F9B-FC13-7149-808D-E203DE8A8E3A}" type="pres">
      <dgm:prSet presAssocID="{37DB1457-4E86-3A48-A846-363ABBB13154}" presName="hierRoot1" presStyleCnt="0">
        <dgm:presLayoutVars>
          <dgm:hierBranch val="init"/>
        </dgm:presLayoutVars>
      </dgm:prSet>
      <dgm:spPr/>
    </dgm:pt>
    <dgm:pt modelId="{04F19F93-0D34-1D4C-9548-9605FFB2CCB9}" type="pres">
      <dgm:prSet presAssocID="{37DB1457-4E86-3A48-A846-363ABBB13154}" presName="rootComposite1" presStyleCnt="0"/>
      <dgm:spPr/>
    </dgm:pt>
    <dgm:pt modelId="{EBC6517D-54F7-244D-AFBC-C328307F3961}" type="pres">
      <dgm:prSet presAssocID="{37DB1457-4E86-3A48-A846-363ABBB13154}" presName="rootText1" presStyleLbl="node0" presStyleIdx="0" presStyleCnt="1">
        <dgm:presLayoutVars>
          <dgm:chPref val="3"/>
        </dgm:presLayoutVars>
      </dgm:prSet>
      <dgm:spPr/>
    </dgm:pt>
    <dgm:pt modelId="{3931DD3B-70DA-B841-84FF-D491EA082C89}" type="pres">
      <dgm:prSet presAssocID="{37DB1457-4E86-3A48-A846-363ABBB13154}" presName="rootConnector1" presStyleLbl="node1" presStyleIdx="0" presStyleCnt="0"/>
      <dgm:spPr/>
    </dgm:pt>
    <dgm:pt modelId="{C7ACF0ED-92FF-CC4F-963E-6A03AEB4456E}" type="pres">
      <dgm:prSet presAssocID="{37DB1457-4E86-3A48-A846-363ABBB13154}" presName="hierChild2" presStyleCnt="0"/>
      <dgm:spPr/>
    </dgm:pt>
    <dgm:pt modelId="{68705498-9323-1048-B84D-8D773675E856}" type="pres">
      <dgm:prSet presAssocID="{E634519D-D8EE-9144-95A1-0C92FE9E6734}" presName="Name37" presStyleLbl="parChTrans1D2" presStyleIdx="0" presStyleCnt="3"/>
      <dgm:spPr/>
    </dgm:pt>
    <dgm:pt modelId="{4616F376-4C96-A746-A42A-F877404FAD84}" type="pres">
      <dgm:prSet presAssocID="{415881AF-C2B8-D74E-8E75-BC71DDA1C8F0}" presName="hierRoot2" presStyleCnt="0">
        <dgm:presLayoutVars>
          <dgm:hierBranch val="init"/>
        </dgm:presLayoutVars>
      </dgm:prSet>
      <dgm:spPr/>
    </dgm:pt>
    <dgm:pt modelId="{73D22FFC-36D9-414B-BD3B-C13B8FE5CB13}" type="pres">
      <dgm:prSet presAssocID="{415881AF-C2B8-D74E-8E75-BC71DDA1C8F0}" presName="rootComposite" presStyleCnt="0"/>
      <dgm:spPr/>
    </dgm:pt>
    <dgm:pt modelId="{52733408-7C29-B94B-B910-022EB82B863E}" type="pres">
      <dgm:prSet presAssocID="{415881AF-C2B8-D74E-8E75-BC71DDA1C8F0}" presName="rootText" presStyleLbl="node2" presStyleIdx="0" presStyleCnt="3">
        <dgm:presLayoutVars>
          <dgm:chPref val="3"/>
        </dgm:presLayoutVars>
      </dgm:prSet>
      <dgm:spPr/>
    </dgm:pt>
    <dgm:pt modelId="{321743BB-E757-4445-8BE9-92F5ECB70BAC}" type="pres">
      <dgm:prSet presAssocID="{415881AF-C2B8-D74E-8E75-BC71DDA1C8F0}" presName="rootConnector" presStyleLbl="node2" presStyleIdx="0" presStyleCnt="3"/>
      <dgm:spPr/>
    </dgm:pt>
    <dgm:pt modelId="{B5EB8CB5-FB63-9242-977E-12ECB5C8A689}" type="pres">
      <dgm:prSet presAssocID="{415881AF-C2B8-D74E-8E75-BC71DDA1C8F0}" presName="hierChild4" presStyleCnt="0"/>
      <dgm:spPr/>
    </dgm:pt>
    <dgm:pt modelId="{B141C611-6234-2A4A-8746-D43B58B6E8CC}" type="pres">
      <dgm:prSet presAssocID="{415881AF-C2B8-D74E-8E75-BC71DDA1C8F0}" presName="hierChild5" presStyleCnt="0"/>
      <dgm:spPr/>
    </dgm:pt>
    <dgm:pt modelId="{D9A5E14F-0376-F649-AB02-246FC7E7E79F}" type="pres">
      <dgm:prSet presAssocID="{559A374E-99A2-C345-AF6B-E82060FD05F2}" presName="Name37" presStyleLbl="parChTrans1D2" presStyleIdx="1" presStyleCnt="3"/>
      <dgm:spPr/>
    </dgm:pt>
    <dgm:pt modelId="{911C7867-8A2D-EA4C-85A7-EBBAFB2ACC60}" type="pres">
      <dgm:prSet presAssocID="{CE762FFD-59A8-2E4E-9BF0-879E1D177495}" presName="hierRoot2" presStyleCnt="0">
        <dgm:presLayoutVars>
          <dgm:hierBranch val="init"/>
        </dgm:presLayoutVars>
      </dgm:prSet>
      <dgm:spPr/>
    </dgm:pt>
    <dgm:pt modelId="{5643A34C-3349-BD45-BF34-1340A199B7B5}" type="pres">
      <dgm:prSet presAssocID="{CE762FFD-59A8-2E4E-9BF0-879E1D177495}" presName="rootComposite" presStyleCnt="0"/>
      <dgm:spPr/>
    </dgm:pt>
    <dgm:pt modelId="{49A66DC0-21B5-FC4D-80A6-780056376E42}" type="pres">
      <dgm:prSet presAssocID="{CE762FFD-59A8-2E4E-9BF0-879E1D177495}" presName="rootText" presStyleLbl="node2" presStyleIdx="1" presStyleCnt="3">
        <dgm:presLayoutVars>
          <dgm:chPref val="3"/>
        </dgm:presLayoutVars>
      </dgm:prSet>
      <dgm:spPr/>
    </dgm:pt>
    <dgm:pt modelId="{701936E4-FB9B-8040-98AE-B0A28EA170F1}" type="pres">
      <dgm:prSet presAssocID="{CE762FFD-59A8-2E4E-9BF0-879E1D177495}" presName="rootConnector" presStyleLbl="node2" presStyleIdx="1" presStyleCnt="3"/>
      <dgm:spPr/>
    </dgm:pt>
    <dgm:pt modelId="{F543D551-D710-A342-A394-01A62D05A1A0}" type="pres">
      <dgm:prSet presAssocID="{CE762FFD-59A8-2E4E-9BF0-879E1D177495}" presName="hierChild4" presStyleCnt="0"/>
      <dgm:spPr/>
    </dgm:pt>
    <dgm:pt modelId="{11FA0A49-1590-654D-83AD-E3AF1E68F3B8}" type="pres">
      <dgm:prSet presAssocID="{CE762FFD-59A8-2E4E-9BF0-879E1D177495}" presName="hierChild5" presStyleCnt="0"/>
      <dgm:spPr/>
    </dgm:pt>
    <dgm:pt modelId="{CE88433F-E4BD-434C-BCA3-6A854D623D54}" type="pres">
      <dgm:prSet presAssocID="{10DEF333-E8F6-C24C-8963-6C43601DC2AF}" presName="Name37" presStyleLbl="parChTrans1D2" presStyleIdx="2" presStyleCnt="3"/>
      <dgm:spPr/>
    </dgm:pt>
    <dgm:pt modelId="{8BA66284-91AE-ED40-B8D3-DD589A18027A}" type="pres">
      <dgm:prSet presAssocID="{6B215C80-0022-2947-9C79-A07928CFB68F}" presName="hierRoot2" presStyleCnt="0">
        <dgm:presLayoutVars>
          <dgm:hierBranch val="init"/>
        </dgm:presLayoutVars>
      </dgm:prSet>
      <dgm:spPr/>
    </dgm:pt>
    <dgm:pt modelId="{31F08A08-8154-174C-93B7-D77540D53FBC}" type="pres">
      <dgm:prSet presAssocID="{6B215C80-0022-2947-9C79-A07928CFB68F}" presName="rootComposite" presStyleCnt="0"/>
      <dgm:spPr/>
    </dgm:pt>
    <dgm:pt modelId="{636B8421-EFED-6F40-8C60-318C65E59803}" type="pres">
      <dgm:prSet presAssocID="{6B215C80-0022-2947-9C79-A07928CFB68F}" presName="rootText" presStyleLbl="node2" presStyleIdx="2" presStyleCnt="3">
        <dgm:presLayoutVars>
          <dgm:chPref val="3"/>
        </dgm:presLayoutVars>
      </dgm:prSet>
      <dgm:spPr/>
    </dgm:pt>
    <dgm:pt modelId="{EFFBC3CA-F7B3-0440-9BBB-CE98224EE734}" type="pres">
      <dgm:prSet presAssocID="{6B215C80-0022-2947-9C79-A07928CFB68F}" presName="rootConnector" presStyleLbl="node2" presStyleIdx="2" presStyleCnt="3"/>
      <dgm:spPr/>
    </dgm:pt>
    <dgm:pt modelId="{406929E1-4041-3E40-8DDC-C06D35E697E3}" type="pres">
      <dgm:prSet presAssocID="{6B215C80-0022-2947-9C79-A07928CFB68F}" presName="hierChild4" presStyleCnt="0"/>
      <dgm:spPr/>
    </dgm:pt>
    <dgm:pt modelId="{0C5E39A2-C436-7D4F-82E7-5E87F04F4F8B}" type="pres">
      <dgm:prSet presAssocID="{6B215C80-0022-2947-9C79-A07928CFB68F}" presName="hierChild5" presStyleCnt="0"/>
      <dgm:spPr/>
    </dgm:pt>
    <dgm:pt modelId="{CD499B5B-17BD-9941-9CDF-67BA6551B2D0}" type="pres">
      <dgm:prSet presAssocID="{37DB1457-4E86-3A48-A846-363ABBB13154}" presName="hierChild3" presStyleCnt="0"/>
      <dgm:spPr/>
    </dgm:pt>
  </dgm:ptLst>
  <dgm:cxnLst>
    <dgm:cxn modelId="{8CD4322A-AAC1-B847-B307-ADA352DCE83E}" type="presOf" srcId="{415881AF-C2B8-D74E-8E75-BC71DDA1C8F0}" destId="{321743BB-E757-4445-8BE9-92F5ECB70BAC}" srcOrd="1" destOrd="0" presId="urn:microsoft.com/office/officeart/2005/8/layout/orgChart1"/>
    <dgm:cxn modelId="{63DE3431-95BB-354D-AAE1-D967036CBA4D}" type="presOf" srcId="{415881AF-C2B8-D74E-8E75-BC71DDA1C8F0}" destId="{52733408-7C29-B94B-B910-022EB82B863E}" srcOrd="0" destOrd="0" presId="urn:microsoft.com/office/officeart/2005/8/layout/orgChart1"/>
    <dgm:cxn modelId="{678FFD65-51EC-C94D-8FB6-BD27827DE9AF}" type="presOf" srcId="{CE762FFD-59A8-2E4E-9BF0-879E1D177495}" destId="{49A66DC0-21B5-FC4D-80A6-780056376E42}" srcOrd="0" destOrd="0" presId="urn:microsoft.com/office/officeart/2005/8/layout/orgChart1"/>
    <dgm:cxn modelId="{A1567969-5A92-7847-9457-9D180EC56CBD}" type="presOf" srcId="{5FD7725C-D49A-D648-AF8E-4063EBAF1544}" destId="{44136BAD-739E-FB40-8482-BDC23A916D6E}" srcOrd="0" destOrd="0" presId="urn:microsoft.com/office/officeart/2005/8/layout/orgChart1"/>
    <dgm:cxn modelId="{9368BC6D-2A67-5549-B1BB-75B2841A67B7}" srcId="{37DB1457-4E86-3A48-A846-363ABBB13154}" destId="{415881AF-C2B8-D74E-8E75-BC71DDA1C8F0}" srcOrd="0" destOrd="0" parTransId="{E634519D-D8EE-9144-95A1-0C92FE9E6734}" sibTransId="{BBB51DDB-B965-5546-B5C1-0B386FBBF1BA}"/>
    <dgm:cxn modelId="{D9B5874E-B911-B04E-A211-1594093F38B9}" srcId="{37DB1457-4E86-3A48-A846-363ABBB13154}" destId="{CE762FFD-59A8-2E4E-9BF0-879E1D177495}" srcOrd="1" destOrd="0" parTransId="{559A374E-99A2-C345-AF6B-E82060FD05F2}" sibTransId="{818FED15-E77B-B14E-B77B-FF62E34DE37A}"/>
    <dgm:cxn modelId="{3085EA4F-38C6-A144-A1C7-A1990DB00217}" type="presOf" srcId="{6B215C80-0022-2947-9C79-A07928CFB68F}" destId="{636B8421-EFED-6F40-8C60-318C65E59803}" srcOrd="0" destOrd="0" presId="urn:microsoft.com/office/officeart/2005/8/layout/orgChart1"/>
    <dgm:cxn modelId="{97EB8A56-57CB-1743-9F0C-3287DEDFA048}" srcId="{5FD7725C-D49A-D648-AF8E-4063EBAF1544}" destId="{37DB1457-4E86-3A48-A846-363ABBB13154}" srcOrd="0" destOrd="0" parTransId="{5FC59C43-2DF9-EC46-A5D6-D3DDD63FCF5E}" sibTransId="{4450CBC9-3878-ED4B-8CFB-DBCC39BE6EC6}"/>
    <dgm:cxn modelId="{995AD376-9CA2-D842-9513-53C54CC59919}" srcId="{37DB1457-4E86-3A48-A846-363ABBB13154}" destId="{6B215C80-0022-2947-9C79-A07928CFB68F}" srcOrd="2" destOrd="0" parTransId="{10DEF333-E8F6-C24C-8963-6C43601DC2AF}" sibTransId="{548441DF-26DF-8740-A628-C99E111CADE3}"/>
    <dgm:cxn modelId="{6C60BF77-989B-7E44-A15C-4E04E18ECABD}" type="presOf" srcId="{6B215C80-0022-2947-9C79-A07928CFB68F}" destId="{EFFBC3CA-F7B3-0440-9BBB-CE98224EE734}" srcOrd="1" destOrd="0" presId="urn:microsoft.com/office/officeart/2005/8/layout/orgChart1"/>
    <dgm:cxn modelId="{B78FC586-9537-A746-830E-56354EE56AAC}" type="presOf" srcId="{CE762FFD-59A8-2E4E-9BF0-879E1D177495}" destId="{701936E4-FB9B-8040-98AE-B0A28EA170F1}" srcOrd="1" destOrd="0" presId="urn:microsoft.com/office/officeart/2005/8/layout/orgChart1"/>
    <dgm:cxn modelId="{E11CE89F-E631-4F4D-B516-D2483838CC11}" type="presOf" srcId="{37DB1457-4E86-3A48-A846-363ABBB13154}" destId="{EBC6517D-54F7-244D-AFBC-C328307F3961}" srcOrd="0" destOrd="0" presId="urn:microsoft.com/office/officeart/2005/8/layout/orgChart1"/>
    <dgm:cxn modelId="{F12163B9-B22E-C84C-A2DE-37EF6B13A6DF}" type="presOf" srcId="{10DEF333-E8F6-C24C-8963-6C43601DC2AF}" destId="{CE88433F-E4BD-434C-BCA3-6A854D623D54}" srcOrd="0" destOrd="0" presId="urn:microsoft.com/office/officeart/2005/8/layout/orgChart1"/>
    <dgm:cxn modelId="{611E1AC4-5DB1-AD4C-9EB6-6798BCFC9574}" type="presOf" srcId="{37DB1457-4E86-3A48-A846-363ABBB13154}" destId="{3931DD3B-70DA-B841-84FF-D491EA082C89}" srcOrd="1" destOrd="0" presId="urn:microsoft.com/office/officeart/2005/8/layout/orgChart1"/>
    <dgm:cxn modelId="{184EA9CE-4448-6D44-B575-99EFABA1C0EA}" type="presOf" srcId="{559A374E-99A2-C345-AF6B-E82060FD05F2}" destId="{D9A5E14F-0376-F649-AB02-246FC7E7E79F}" srcOrd="0" destOrd="0" presId="urn:microsoft.com/office/officeart/2005/8/layout/orgChart1"/>
    <dgm:cxn modelId="{9D826EF8-3109-304C-9B03-5A0FFCFE14D3}" type="presOf" srcId="{E634519D-D8EE-9144-95A1-0C92FE9E6734}" destId="{68705498-9323-1048-B84D-8D773675E856}" srcOrd="0" destOrd="0" presId="urn:microsoft.com/office/officeart/2005/8/layout/orgChart1"/>
    <dgm:cxn modelId="{192DE1BD-9D4E-0E46-B1E4-1E016ACEAB29}" type="presParOf" srcId="{44136BAD-739E-FB40-8482-BDC23A916D6E}" destId="{A9231F9B-FC13-7149-808D-E203DE8A8E3A}" srcOrd="0" destOrd="0" presId="urn:microsoft.com/office/officeart/2005/8/layout/orgChart1"/>
    <dgm:cxn modelId="{1E752A3C-AD79-6B4C-9C98-6A54FE5D5D0C}" type="presParOf" srcId="{A9231F9B-FC13-7149-808D-E203DE8A8E3A}" destId="{04F19F93-0D34-1D4C-9548-9605FFB2CCB9}" srcOrd="0" destOrd="0" presId="urn:microsoft.com/office/officeart/2005/8/layout/orgChart1"/>
    <dgm:cxn modelId="{D8F990EB-B4EC-CA4A-AFB7-35295956D07B}" type="presParOf" srcId="{04F19F93-0D34-1D4C-9548-9605FFB2CCB9}" destId="{EBC6517D-54F7-244D-AFBC-C328307F3961}" srcOrd="0" destOrd="0" presId="urn:microsoft.com/office/officeart/2005/8/layout/orgChart1"/>
    <dgm:cxn modelId="{909C4382-1283-D240-8C52-CF144F84F98C}" type="presParOf" srcId="{04F19F93-0D34-1D4C-9548-9605FFB2CCB9}" destId="{3931DD3B-70DA-B841-84FF-D491EA082C89}" srcOrd="1" destOrd="0" presId="urn:microsoft.com/office/officeart/2005/8/layout/orgChart1"/>
    <dgm:cxn modelId="{E3091490-BF6F-304B-935F-1928A3BB835C}" type="presParOf" srcId="{A9231F9B-FC13-7149-808D-E203DE8A8E3A}" destId="{C7ACF0ED-92FF-CC4F-963E-6A03AEB4456E}" srcOrd="1" destOrd="0" presId="urn:microsoft.com/office/officeart/2005/8/layout/orgChart1"/>
    <dgm:cxn modelId="{57EB4FB1-A26E-5E43-8E31-788F7EE82553}" type="presParOf" srcId="{C7ACF0ED-92FF-CC4F-963E-6A03AEB4456E}" destId="{68705498-9323-1048-B84D-8D773675E856}" srcOrd="0" destOrd="0" presId="urn:microsoft.com/office/officeart/2005/8/layout/orgChart1"/>
    <dgm:cxn modelId="{95D66253-76B2-D541-B0C9-F6FECFF6375B}" type="presParOf" srcId="{C7ACF0ED-92FF-CC4F-963E-6A03AEB4456E}" destId="{4616F376-4C96-A746-A42A-F877404FAD84}" srcOrd="1" destOrd="0" presId="urn:microsoft.com/office/officeart/2005/8/layout/orgChart1"/>
    <dgm:cxn modelId="{42FB393A-FB22-5040-802D-AB0CC17FCE7C}" type="presParOf" srcId="{4616F376-4C96-A746-A42A-F877404FAD84}" destId="{73D22FFC-36D9-414B-BD3B-C13B8FE5CB13}" srcOrd="0" destOrd="0" presId="urn:microsoft.com/office/officeart/2005/8/layout/orgChart1"/>
    <dgm:cxn modelId="{E4690F32-00EF-E442-A39A-F3E23023EC91}" type="presParOf" srcId="{73D22FFC-36D9-414B-BD3B-C13B8FE5CB13}" destId="{52733408-7C29-B94B-B910-022EB82B863E}" srcOrd="0" destOrd="0" presId="urn:microsoft.com/office/officeart/2005/8/layout/orgChart1"/>
    <dgm:cxn modelId="{CA611C5C-3B71-F144-AD41-5C1608739DB2}" type="presParOf" srcId="{73D22FFC-36D9-414B-BD3B-C13B8FE5CB13}" destId="{321743BB-E757-4445-8BE9-92F5ECB70BAC}" srcOrd="1" destOrd="0" presId="urn:microsoft.com/office/officeart/2005/8/layout/orgChart1"/>
    <dgm:cxn modelId="{18AA7E24-B196-E34B-BF85-C7EB6F054A7D}" type="presParOf" srcId="{4616F376-4C96-A746-A42A-F877404FAD84}" destId="{B5EB8CB5-FB63-9242-977E-12ECB5C8A689}" srcOrd="1" destOrd="0" presId="urn:microsoft.com/office/officeart/2005/8/layout/orgChart1"/>
    <dgm:cxn modelId="{32DAB445-ABEF-5445-8FC0-3E32DEBE33D1}" type="presParOf" srcId="{4616F376-4C96-A746-A42A-F877404FAD84}" destId="{B141C611-6234-2A4A-8746-D43B58B6E8CC}" srcOrd="2" destOrd="0" presId="urn:microsoft.com/office/officeart/2005/8/layout/orgChart1"/>
    <dgm:cxn modelId="{CE765ABD-6AC1-D747-A799-360A5A7100E3}" type="presParOf" srcId="{C7ACF0ED-92FF-CC4F-963E-6A03AEB4456E}" destId="{D9A5E14F-0376-F649-AB02-246FC7E7E79F}" srcOrd="2" destOrd="0" presId="urn:microsoft.com/office/officeart/2005/8/layout/orgChart1"/>
    <dgm:cxn modelId="{BC9C2B2E-25EA-434B-855C-2E672BD974A2}" type="presParOf" srcId="{C7ACF0ED-92FF-CC4F-963E-6A03AEB4456E}" destId="{911C7867-8A2D-EA4C-85A7-EBBAFB2ACC60}" srcOrd="3" destOrd="0" presId="urn:microsoft.com/office/officeart/2005/8/layout/orgChart1"/>
    <dgm:cxn modelId="{0BED7ABE-563E-C44E-A64F-8312F4B43A7B}" type="presParOf" srcId="{911C7867-8A2D-EA4C-85A7-EBBAFB2ACC60}" destId="{5643A34C-3349-BD45-BF34-1340A199B7B5}" srcOrd="0" destOrd="0" presId="urn:microsoft.com/office/officeart/2005/8/layout/orgChart1"/>
    <dgm:cxn modelId="{7FFBB56B-4EF5-6D4F-929B-3A0854966233}" type="presParOf" srcId="{5643A34C-3349-BD45-BF34-1340A199B7B5}" destId="{49A66DC0-21B5-FC4D-80A6-780056376E42}" srcOrd="0" destOrd="0" presId="urn:microsoft.com/office/officeart/2005/8/layout/orgChart1"/>
    <dgm:cxn modelId="{DDD03B94-3261-5945-A291-5F02CD89DE22}" type="presParOf" srcId="{5643A34C-3349-BD45-BF34-1340A199B7B5}" destId="{701936E4-FB9B-8040-98AE-B0A28EA170F1}" srcOrd="1" destOrd="0" presId="urn:microsoft.com/office/officeart/2005/8/layout/orgChart1"/>
    <dgm:cxn modelId="{F42D0D5A-D30C-F849-A66B-5282DE1075C9}" type="presParOf" srcId="{911C7867-8A2D-EA4C-85A7-EBBAFB2ACC60}" destId="{F543D551-D710-A342-A394-01A62D05A1A0}" srcOrd="1" destOrd="0" presId="urn:microsoft.com/office/officeart/2005/8/layout/orgChart1"/>
    <dgm:cxn modelId="{021F8DE8-A65B-EF4D-8876-9AED86F59325}" type="presParOf" srcId="{911C7867-8A2D-EA4C-85A7-EBBAFB2ACC60}" destId="{11FA0A49-1590-654D-83AD-E3AF1E68F3B8}" srcOrd="2" destOrd="0" presId="urn:microsoft.com/office/officeart/2005/8/layout/orgChart1"/>
    <dgm:cxn modelId="{8E0322F0-40CF-4643-99E2-84E55DAA249D}" type="presParOf" srcId="{C7ACF0ED-92FF-CC4F-963E-6A03AEB4456E}" destId="{CE88433F-E4BD-434C-BCA3-6A854D623D54}" srcOrd="4" destOrd="0" presId="urn:microsoft.com/office/officeart/2005/8/layout/orgChart1"/>
    <dgm:cxn modelId="{40784474-9F29-614A-8C92-74D25D3A9708}" type="presParOf" srcId="{C7ACF0ED-92FF-CC4F-963E-6A03AEB4456E}" destId="{8BA66284-91AE-ED40-B8D3-DD589A18027A}" srcOrd="5" destOrd="0" presId="urn:microsoft.com/office/officeart/2005/8/layout/orgChart1"/>
    <dgm:cxn modelId="{AF0E2C47-1960-3D44-B266-870849AA0BB2}" type="presParOf" srcId="{8BA66284-91AE-ED40-B8D3-DD589A18027A}" destId="{31F08A08-8154-174C-93B7-D77540D53FBC}" srcOrd="0" destOrd="0" presId="urn:microsoft.com/office/officeart/2005/8/layout/orgChart1"/>
    <dgm:cxn modelId="{8A26CA18-65B3-B24C-99DE-9B8A26153B2C}" type="presParOf" srcId="{31F08A08-8154-174C-93B7-D77540D53FBC}" destId="{636B8421-EFED-6F40-8C60-318C65E59803}" srcOrd="0" destOrd="0" presId="urn:microsoft.com/office/officeart/2005/8/layout/orgChart1"/>
    <dgm:cxn modelId="{051A7202-CA79-5D40-8B35-B36560A90438}" type="presParOf" srcId="{31F08A08-8154-174C-93B7-D77540D53FBC}" destId="{EFFBC3CA-F7B3-0440-9BBB-CE98224EE734}" srcOrd="1" destOrd="0" presId="urn:microsoft.com/office/officeart/2005/8/layout/orgChart1"/>
    <dgm:cxn modelId="{9100E64E-48C9-5A45-B2D6-F839951463FA}" type="presParOf" srcId="{8BA66284-91AE-ED40-B8D3-DD589A18027A}" destId="{406929E1-4041-3E40-8DDC-C06D35E697E3}" srcOrd="1" destOrd="0" presId="urn:microsoft.com/office/officeart/2005/8/layout/orgChart1"/>
    <dgm:cxn modelId="{E905F95D-F4D7-6C4E-B436-1543DF33A1EE}" type="presParOf" srcId="{8BA66284-91AE-ED40-B8D3-DD589A18027A}" destId="{0C5E39A2-C436-7D4F-82E7-5E87F04F4F8B}" srcOrd="2" destOrd="0" presId="urn:microsoft.com/office/officeart/2005/8/layout/orgChart1"/>
    <dgm:cxn modelId="{401ECBCE-3E3F-884A-96FD-1B461C8CC46F}" type="presParOf" srcId="{A9231F9B-FC13-7149-808D-E203DE8A8E3A}" destId="{CD499B5B-17BD-9941-9CDF-67BA6551B2D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D7725C-D49A-D648-AF8E-4063EBAF1544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7DB1457-4E86-3A48-A846-363ABBB13154}">
      <dgm:prSet phldrT="[Szöveg]" custT="1"/>
      <dgm:spPr>
        <a:solidFill>
          <a:srgbClr val="06275B">
            <a:alpha val="67000"/>
          </a:srgbClr>
        </a:solidFill>
      </dgm:spPr>
      <dgm:t>
        <a:bodyPr/>
        <a:lstStyle/>
        <a:p>
          <a:pPr>
            <a:lnSpc>
              <a:spcPct val="150000"/>
            </a:lnSpc>
          </a:pPr>
          <a:r>
            <a:rPr lang="hu-HU" sz="1800" b="1" dirty="0">
              <a:latin typeface="Arial" panose="020B0604020202020204" pitchFamily="34" charset="0"/>
              <a:cs typeface="Arial" panose="020B0604020202020204" pitchFamily="34" charset="0"/>
            </a:rPr>
            <a:t>Fiatalok Batthyány Köre </a:t>
          </a:r>
          <a:br>
            <a:rPr lang="hu-HU" sz="18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hu-HU" sz="1800" b="1" dirty="0">
              <a:latin typeface="Arial" panose="020B0604020202020204" pitchFamily="34" charset="0"/>
              <a:cs typeface="Arial" panose="020B0604020202020204" pitchFamily="34" charset="0"/>
            </a:rPr>
            <a:t>(FBK)</a:t>
          </a:r>
        </a:p>
      </dgm:t>
    </dgm:pt>
    <dgm:pt modelId="{5FC59C43-2DF9-EC46-A5D6-D3DDD63FCF5E}" type="parTrans" cxnId="{97EB8A56-57CB-1743-9F0C-3287DEDFA048}">
      <dgm:prSet/>
      <dgm:spPr/>
      <dgm:t>
        <a:bodyPr/>
        <a:lstStyle/>
        <a:p>
          <a:endParaRPr lang="hu-HU"/>
        </a:p>
      </dgm:t>
    </dgm:pt>
    <dgm:pt modelId="{4450CBC9-3878-ED4B-8CFB-DBCC39BE6EC6}" type="sibTrans" cxnId="{97EB8A56-57CB-1743-9F0C-3287DEDFA048}">
      <dgm:prSet/>
      <dgm:spPr/>
      <dgm:t>
        <a:bodyPr/>
        <a:lstStyle/>
        <a:p>
          <a:endParaRPr lang="hu-HU"/>
        </a:p>
      </dgm:t>
    </dgm:pt>
    <dgm:pt modelId="{415881AF-C2B8-D74E-8E75-BC71DDA1C8F0}">
      <dgm:prSet phldrT="[Szöveg]" custT="1"/>
      <dgm:spPr>
        <a:solidFill>
          <a:srgbClr val="06275B">
            <a:alpha val="67000"/>
          </a:srgbClr>
        </a:solidFill>
      </dgm:spPr>
      <dgm:t>
        <a:bodyPr/>
        <a:lstStyle/>
        <a:p>
          <a:pPr>
            <a:lnSpc>
              <a:spcPct val="150000"/>
            </a:lnSpc>
            <a:buFont typeface="+mj-lt"/>
            <a:buAutoNum type="arabicPeriod"/>
          </a:pPr>
          <a:endParaRPr lang="hu-HU" sz="1800" b="1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34519D-D8EE-9144-95A1-0C92FE9E6734}" type="parTrans" cxnId="{9368BC6D-2A67-5549-B1BB-75B2841A67B7}">
      <dgm:prSet/>
      <dgm:spPr/>
      <dgm:t>
        <a:bodyPr/>
        <a:lstStyle/>
        <a:p>
          <a:endParaRPr lang="hu-HU"/>
        </a:p>
      </dgm:t>
    </dgm:pt>
    <dgm:pt modelId="{BBB51DDB-B965-5546-B5C1-0B386FBBF1BA}" type="sibTrans" cxnId="{9368BC6D-2A67-5549-B1BB-75B2841A67B7}">
      <dgm:prSet/>
      <dgm:spPr/>
      <dgm:t>
        <a:bodyPr/>
        <a:lstStyle/>
        <a:p>
          <a:endParaRPr lang="hu-HU"/>
        </a:p>
      </dgm:t>
    </dgm:pt>
    <dgm:pt modelId="{CE762FFD-59A8-2E4E-9BF0-879E1D177495}">
      <dgm:prSet phldrT="[Szöveg]" custT="1"/>
      <dgm:spPr>
        <a:solidFill>
          <a:srgbClr val="CEA34B"/>
        </a:solidFill>
      </dgm:spPr>
      <dgm:t>
        <a:bodyPr/>
        <a:lstStyle/>
        <a:p>
          <a:pPr>
            <a:lnSpc>
              <a:spcPct val="150000"/>
            </a:lnSpc>
          </a:pPr>
          <a:endParaRPr lang="hu-HU" sz="1800" b="1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9A374E-99A2-C345-AF6B-E82060FD05F2}" type="parTrans" cxnId="{D9B5874E-B911-B04E-A211-1594093F38B9}">
      <dgm:prSet/>
      <dgm:spPr/>
      <dgm:t>
        <a:bodyPr/>
        <a:lstStyle/>
        <a:p>
          <a:endParaRPr lang="hu-HU"/>
        </a:p>
      </dgm:t>
    </dgm:pt>
    <dgm:pt modelId="{818FED15-E77B-B14E-B77B-FF62E34DE37A}" type="sibTrans" cxnId="{D9B5874E-B911-B04E-A211-1594093F38B9}">
      <dgm:prSet/>
      <dgm:spPr/>
      <dgm:t>
        <a:bodyPr/>
        <a:lstStyle/>
        <a:p>
          <a:endParaRPr lang="hu-HU"/>
        </a:p>
      </dgm:t>
    </dgm:pt>
    <dgm:pt modelId="{6B215C80-0022-2947-9C79-A07928CFB68F}">
      <dgm:prSet phldrT="[Szöveg]" custT="1"/>
      <dgm:spPr>
        <a:solidFill>
          <a:srgbClr val="06275B">
            <a:alpha val="67000"/>
          </a:srgbClr>
        </a:solidFill>
      </dgm:spPr>
      <dgm:t>
        <a:bodyPr/>
        <a:lstStyle/>
        <a:p>
          <a:pPr>
            <a:lnSpc>
              <a:spcPct val="150000"/>
            </a:lnSpc>
          </a:pPr>
          <a:endParaRPr lang="hu-HU" sz="1800" b="1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DEF333-E8F6-C24C-8963-6C43601DC2AF}" type="parTrans" cxnId="{995AD376-9CA2-D842-9513-53C54CC59919}">
      <dgm:prSet/>
      <dgm:spPr/>
      <dgm:t>
        <a:bodyPr/>
        <a:lstStyle/>
        <a:p>
          <a:endParaRPr lang="hu-HU"/>
        </a:p>
      </dgm:t>
    </dgm:pt>
    <dgm:pt modelId="{548441DF-26DF-8740-A628-C99E111CADE3}" type="sibTrans" cxnId="{995AD376-9CA2-D842-9513-53C54CC59919}">
      <dgm:prSet/>
      <dgm:spPr/>
      <dgm:t>
        <a:bodyPr/>
        <a:lstStyle/>
        <a:p>
          <a:endParaRPr lang="hu-HU"/>
        </a:p>
      </dgm:t>
    </dgm:pt>
    <dgm:pt modelId="{44136BAD-739E-FB40-8482-BDC23A916D6E}" type="pres">
      <dgm:prSet presAssocID="{5FD7725C-D49A-D648-AF8E-4063EBAF154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9231F9B-FC13-7149-808D-E203DE8A8E3A}" type="pres">
      <dgm:prSet presAssocID="{37DB1457-4E86-3A48-A846-363ABBB13154}" presName="hierRoot1" presStyleCnt="0">
        <dgm:presLayoutVars>
          <dgm:hierBranch val="init"/>
        </dgm:presLayoutVars>
      </dgm:prSet>
      <dgm:spPr/>
    </dgm:pt>
    <dgm:pt modelId="{04F19F93-0D34-1D4C-9548-9605FFB2CCB9}" type="pres">
      <dgm:prSet presAssocID="{37DB1457-4E86-3A48-A846-363ABBB13154}" presName="rootComposite1" presStyleCnt="0"/>
      <dgm:spPr/>
    </dgm:pt>
    <dgm:pt modelId="{EBC6517D-54F7-244D-AFBC-C328307F3961}" type="pres">
      <dgm:prSet presAssocID="{37DB1457-4E86-3A48-A846-363ABBB13154}" presName="rootText1" presStyleLbl="node0" presStyleIdx="0" presStyleCnt="1">
        <dgm:presLayoutVars>
          <dgm:chPref val="3"/>
        </dgm:presLayoutVars>
      </dgm:prSet>
      <dgm:spPr/>
    </dgm:pt>
    <dgm:pt modelId="{3931DD3B-70DA-B841-84FF-D491EA082C89}" type="pres">
      <dgm:prSet presAssocID="{37DB1457-4E86-3A48-A846-363ABBB13154}" presName="rootConnector1" presStyleLbl="node1" presStyleIdx="0" presStyleCnt="0"/>
      <dgm:spPr/>
    </dgm:pt>
    <dgm:pt modelId="{C7ACF0ED-92FF-CC4F-963E-6A03AEB4456E}" type="pres">
      <dgm:prSet presAssocID="{37DB1457-4E86-3A48-A846-363ABBB13154}" presName="hierChild2" presStyleCnt="0"/>
      <dgm:spPr/>
    </dgm:pt>
    <dgm:pt modelId="{68705498-9323-1048-B84D-8D773675E856}" type="pres">
      <dgm:prSet presAssocID="{E634519D-D8EE-9144-95A1-0C92FE9E6734}" presName="Name37" presStyleLbl="parChTrans1D2" presStyleIdx="0" presStyleCnt="3"/>
      <dgm:spPr/>
    </dgm:pt>
    <dgm:pt modelId="{4616F376-4C96-A746-A42A-F877404FAD84}" type="pres">
      <dgm:prSet presAssocID="{415881AF-C2B8-D74E-8E75-BC71DDA1C8F0}" presName="hierRoot2" presStyleCnt="0">
        <dgm:presLayoutVars>
          <dgm:hierBranch val="init"/>
        </dgm:presLayoutVars>
      </dgm:prSet>
      <dgm:spPr/>
    </dgm:pt>
    <dgm:pt modelId="{73D22FFC-36D9-414B-BD3B-C13B8FE5CB13}" type="pres">
      <dgm:prSet presAssocID="{415881AF-C2B8-D74E-8E75-BC71DDA1C8F0}" presName="rootComposite" presStyleCnt="0"/>
      <dgm:spPr/>
    </dgm:pt>
    <dgm:pt modelId="{52733408-7C29-B94B-B910-022EB82B863E}" type="pres">
      <dgm:prSet presAssocID="{415881AF-C2B8-D74E-8E75-BC71DDA1C8F0}" presName="rootText" presStyleLbl="node2" presStyleIdx="0" presStyleCnt="3">
        <dgm:presLayoutVars>
          <dgm:chPref val="3"/>
        </dgm:presLayoutVars>
      </dgm:prSet>
      <dgm:spPr/>
    </dgm:pt>
    <dgm:pt modelId="{321743BB-E757-4445-8BE9-92F5ECB70BAC}" type="pres">
      <dgm:prSet presAssocID="{415881AF-C2B8-D74E-8E75-BC71DDA1C8F0}" presName="rootConnector" presStyleLbl="node2" presStyleIdx="0" presStyleCnt="3"/>
      <dgm:spPr/>
    </dgm:pt>
    <dgm:pt modelId="{B5EB8CB5-FB63-9242-977E-12ECB5C8A689}" type="pres">
      <dgm:prSet presAssocID="{415881AF-C2B8-D74E-8E75-BC71DDA1C8F0}" presName="hierChild4" presStyleCnt="0"/>
      <dgm:spPr/>
    </dgm:pt>
    <dgm:pt modelId="{B141C611-6234-2A4A-8746-D43B58B6E8CC}" type="pres">
      <dgm:prSet presAssocID="{415881AF-C2B8-D74E-8E75-BC71DDA1C8F0}" presName="hierChild5" presStyleCnt="0"/>
      <dgm:spPr/>
    </dgm:pt>
    <dgm:pt modelId="{D9A5E14F-0376-F649-AB02-246FC7E7E79F}" type="pres">
      <dgm:prSet presAssocID="{559A374E-99A2-C345-AF6B-E82060FD05F2}" presName="Name37" presStyleLbl="parChTrans1D2" presStyleIdx="1" presStyleCnt="3"/>
      <dgm:spPr/>
    </dgm:pt>
    <dgm:pt modelId="{911C7867-8A2D-EA4C-85A7-EBBAFB2ACC60}" type="pres">
      <dgm:prSet presAssocID="{CE762FFD-59A8-2E4E-9BF0-879E1D177495}" presName="hierRoot2" presStyleCnt="0">
        <dgm:presLayoutVars>
          <dgm:hierBranch val="init"/>
        </dgm:presLayoutVars>
      </dgm:prSet>
      <dgm:spPr/>
    </dgm:pt>
    <dgm:pt modelId="{5643A34C-3349-BD45-BF34-1340A199B7B5}" type="pres">
      <dgm:prSet presAssocID="{CE762FFD-59A8-2E4E-9BF0-879E1D177495}" presName="rootComposite" presStyleCnt="0"/>
      <dgm:spPr/>
    </dgm:pt>
    <dgm:pt modelId="{49A66DC0-21B5-FC4D-80A6-780056376E42}" type="pres">
      <dgm:prSet presAssocID="{CE762FFD-59A8-2E4E-9BF0-879E1D177495}" presName="rootText" presStyleLbl="node2" presStyleIdx="1" presStyleCnt="3">
        <dgm:presLayoutVars>
          <dgm:chPref val="3"/>
        </dgm:presLayoutVars>
      </dgm:prSet>
      <dgm:spPr/>
    </dgm:pt>
    <dgm:pt modelId="{701936E4-FB9B-8040-98AE-B0A28EA170F1}" type="pres">
      <dgm:prSet presAssocID="{CE762FFD-59A8-2E4E-9BF0-879E1D177495}" presName="rootConnector" presStyleLbl="node2" presStyleIdx="1" presStyleCnt="3"/>
      <dgm:spPr/>
    </dgm:pt>
    <dgm:pt modelId="{F543D551-D710-A342-A394-01A62D05A1A0}" type="pres">
      <dgm:prSet presAssocID="{CE762FFD-59A8-2E4E-9BF0-879E1D177495}" presName="hierChild4" presStyleCnt="0"/>
      <dgm:spPr/>
    </dgm:pt>
    <dgm:pt modelId="{11FA0A49-1590-654D-83AD-E3AF1E68F3B8}" type="pres">
      <dgm:prSet presAssocID="{CE762FFD-59A8-2E4E-9BF0-879E1D177495}" presName="hierChild5" presStyleCnt="0"/>
      <dgm:spPr/>
    </dgm:pt>
    <dgm:pt modelId="{CE88433F-E4BD-434C-BCA3-6A854D623D54}" type="pres">
      <dgm:prSet presAssocID="{10DEF333-E8F6-C24C-8963-6C43601DC2AF}" presName="Name37" presStyleLbl="parChTrans1D2" presStyleIdx="2" presStyleCnt="3"/>
      <dgm:spPr/>
    </dgm:pt>
    <dgm:pt modelId="{8BA66284-91AE-ED40-B8D3-DD589A18027A}" type="pres">
      <dgm:prSet presAssocID="{6B215C80-0022-2947-9C79-A07928CFB68F}" presName="hierRoot2" presStyleCnt="0">
        <dgm:presLayoutVars>
          <dgm:hierBranch val="init"/>
        </dgm:presLayoutVars>
      </dgm:prSet>
      <dgm:spPr/>
    </dgm:pt>
    <dgm:pt modelId="{31F08A08-8154-174C-93B7-D77540D53FBC}" type="pres">
      <dgm:prSet presAssocID="{6B215C80-0022-2947-9C79-A07928CFB68F}" presName="rootComposite" presStyleCnt="0"/>
      <dgm:spPr/>
    </dgm:pt>
    <dgm:pt modelId="{636B8421-EFED-6F40-8C60-318C65E59803}" type="pres">
      <dgm:prSet presAssocID="{6B215C80-0022-2947-9C79-A07928CFB68F}" presName="rootText" presStyleLbl="node2" presStyleIdx="2" presStyleCnt="3">
        <dgm:presLayoutVars>
          <dgm:chPref val="3"/>
        </dgm:presLayoutVars>
      </dgm:prSet>
      <dgm:spPr/>
    </dgm:pt>
    <dgm:pt modelId="{EFFBC3CA-F7B3-0440-9BBB-CE98224EE734}" type="pres">
      <dgm:prSet presAssocID="{6B215C80-0022-2947-9C79-A07928CFB68F}" presName="rootConnector" presStyleLbl="node2" presStyleIdx="2" presStyleCnt="3"/>
      <dgm:spPr/>
    </dgm:pt>
    <dgm:pt modelId="{406929E1-4041-3E40-8DDC-C06D35E697E3}" type="pres">
      <dgm:prSet presAssocID="{6B215C80-0022-2947-9C79-A07928CFB68F}" presName="hierChild4" presStyleCnt="0"/>
      <dgm:spPr/>
    </dgm:pt>
    <dgm:pt modelId="{0C5E39A2-C436-7D4F-82E7-5E87F04F4F8B}" type="pres">
      <dgm:prSet presAssocID="{6B215C80-0022-2947-9C79-A07928CFB68F}" presName="hierChild5" presStyleCnt="0"/>
      <dgm:spPr/>
    </dgm:pt>
    <dgm:pt modelId="{CD499B5B-17BD-9941-9CDF-67BA6551B2D0}" type="pres">
      <dgm:prSet presAssocID="{37DB1457-4E86-3A48-A846-363ABBB13154}" presName="hierChild3" presStyleCnt="0"/>
      <dgm:spPr/>
    </dgm:pt>
  </dgm:ptLst>
  <dgm:cxnLst>
    <dgm:cxn modelId="{8CD4322A-AAC1-B847-B307-ADA352DCE83E}" type="presOf" srcId="{415881AF-C2B8-D74E-8E75-BC71DDA1C8F0}" destId="{321743BB-E757-4445-8BE9-92F5ECB70BAC}" srcOrd="1" destOrd="0" presId="urn:microsoft.com/office/officeart/2005/8/layout/orgChart1"/>
    <dgm:cxn modelId="{63DE3431-95BB-354D-AAE1-D967036CBA4D}" type="presOf" srcId="{415881AF-C2B8-D74E-8E75-BC71DDA1C8F0}" destId="{52733408-7C29-B94B-B910-022EB82B863E}" srcOrd="0" destOrd="0" presId="urn:microsoft.com/office/officeart/2005/8/layout/orgChart1"/>
    <dgm:cxn modelId="{678FFD65-51EC-C94D-8FB6-BD27827DE9AF}" type="presOf" srcId="{CE762FFD-59A8-2E4E-9BF0-879E1D177495}" destId="{49A66DC0-21B5-FC4D-80A6-780056376E42}" srcOrd="0" destOrd="0" presId="urn:microsoft.com/office/officeart/2005/8/layout/orgChart1"/>
    <dgm:cxn modelId="{A1567969-5A92-7847-9457-9D180EC56CBD}" type="presOf" srcId="{5FD7725C-D49A-D648-AF8E-4063EBAF1544}" destId="{44136BAD-739E-FB40-8482-BDC23A916D6E}" srcOrd="0" destOrd="0" presId="urn:microsoft.com/office/officeart/2005/8/layout/orgChart1"/>
    <dgm:cxn modelId="{9368BC6D-2A67-5549-B1BB-75B2841A67B7}" srcId="{37DB1457-4E86-3A48-A846-363ABBB13154}" destId="{415881AF-C2B8-D74E-8E75-BC71DDA1C8F0}" srcOrd="0" destOrd="0" parTransId="{E634519D-D8EE-9144-95A1-0C92FE9E6734}" sibTransId="{BBB51DDB-B965-5546-B5C1-0B386FBBF1BA}"/>
    <dgm:cxn modelId="{D9B5874E-B911-B04E-A211-1594093F38B9}" srcId="{37DB1457-4E86-3A48-A846-363ABBB13154}" destId="{CE762FFD-59A8-2E4E-9BF0-879E1D177495}" srcOrd="1" destOrd="0" parTransId="{559A374E-99A2-C345-AF6B-E82060FD05F2}" sibTransId="{818FED15-E77B-B14E-B77B-FF62E34DE37A}"/>
    <dgm:cxn modelId="{3085EA4F-38C6-A144-A1C7-A1990DB00217}" type="presOf" srcId="{6B215C80-0022-2947-9C79-A07928CFB68F}" destId="{636B8421-EFED-6F40-8C60-318C65E59803}" srcOrd="0" destOrd="0" presId="urn:microsoft.com/office/officeart/2005/8/layout/orgChart1"/>
    <dgm:cxn modelId="{97EB8A56-57CB-1743-9F0C-3287DEDFA048}" srcId="{5FD7725C-D49A-D648-AF8E-4063EBAF1544}" destId="{37DB1457-4E86-3A48-A846-363ABBB13154}" srcOrd="0" destOrd="0" parTransId="{5FC59C43-2DF9-EC46-A5D6-D3DDD63FCF5E}" sibTransId="{4450CBC9-3878-ED4B-8CFB-DBCC39BE6EC6}"/>
    <dgm:cxn modelId="{995AD376-9CA2-D842-9513-53C54CC59919}" srcId="{37DB1457-4E86-3A48-A846-363ABBB13154}" destId="{6B215C80-0022-2947-9C79-A07928CFB68F}" srcOrd="2" destOrd="0" parTransId="{10DEF333-E8F6-C24C-8963-6C43601DC2AF}" sibTransId="{548441DF-26DF-8740-A628-C99E111CADE3}"/>
    <dgm:cxn modelId="{6C60BF77-989B-7E44-A15C-4E04E18ECABD}" type="presOf" srcId="{6B215C80-0022-2947-9C79-A07928CFB68F}" destId="{EFFBC3CA-F7B3-0440-9BBB-CE98224EE734}" srcOrd="1" destOrd="0" presId="urn:microsoft.com/office/officeart/2005/8/layout/orgChart1"/>
    <dgm:cxn modelId="{B78FC586-9537-A746-830E-56354EE56AAC}" type="presOf" srcId="{CE762FFD-59A8-2E4E-9BF0-879E1D177495}" destId="{701936E4-FB9B-8040-98AE-B0A28EA170F1}" srcOrd="1" destOrd="0" presId="urn:microsoft.com/office/officeart/2005/8/layout/orgChart1"/>
    <dgm:cxn modelId="{E11CE89F-E631-4F4D-B516-D2483838CC11}" type="presOf" srcId="{37DB1457-4E86-3A48-A846-363ABBB13154}" destId="{EBC6517D-54F7-244D-AFBC-C328307F3961}" srcOrd="0" destOrd="0" presId="urn:microsoft.com/office/officeart/2005/8/layout/orgChart1"/>
    <dgm:cxn modelId="{F12163B9-B22E-C84C-A2DE-37EF6B13A6DF}" type="presOf" srcId="{10DEF333-E8F6-C24C-8963-6C43601DC2AF}" destId="{CE88433F-E4BD-434C-BCA3-6A854D623D54}" srcOrd="0" destOrd="0" presId="urn:microsoft.com/office/officeart/2005/8/layout/orgChart1"/>
    <dgm:cxn modelId="{611E1AC4-5DB1-AD4C-9EB6-6798BCFC9574}" type="presOf" srcId="{37DB1457-4E86-3A48-A846-363ABBB13154}" destId="{3931DD3B-70DA-B841-84FF-D491EA082C89}" srcOrd="1" destOrd="0" presId="urn:microsoft.com/office/officeart/2005/8/layout/orgChart1"/>
    <dgm:cxn modelId="{184EA9CE-4448-6D44-B575-99EFABA1C0EA}" type="presOf" srcId="{559A374E-99A2-C345-AF6B-E82060FD05F2}" destId="{D9A5E14F-0376-F649-AB02-246FC7E7E79F}" srcOrd="0" destOrd="0" presId="urn:microsoft.com/office/officeart/2005/8/layout/orgChart1"/>
    <dgm:cxn modelId="{9D826EF8-3109-304C-9B03-5A0FFCFE14D3}" type="presOf" srcId="{E634519D-D8EE-9144-95A1-0C92FE9E6734}" destId="{68705498-9323-1048-B84D-8D773675E856}" srcOrd="0" destOrd="0" presId="urn:microsoft.com/office/officeart/2005/8/layout/orgChart1"/>
    <dgm:cxn modelId="{192DE1BD-9D4E-0E46-B1E4-1E016ACEAB29}" type="presParOf" srcId="{44136BAD-739E-FB40-8482-BDC23A916D6E}" destId="{A9231F9B-FC13-7149-808D-E203DE8A8E3A}" srcOrd="0" destOrd="0" presId="urn:microsoft.com/office/officeart/2005/8/layout/orgChart1"/>
    <dgm:cxn modelId="{1E752A3C-AD79-6B4C-9C98-6A54FE5D5D0C}" type="presParOf" srcId="{A9231F9B-FC13-7149-808D-E203DE8A8E3A}" destId="{04F19F93-0D34-1D4C-9548-9605FFB2CCB9}" srcOrd="0" destOrd="0" presId="urn:microsoft.com/office/officeart/2005/8/layout/orgChart1"/>
    <dgm:cxn modelId="{D8F990EB-B4EC-CA4A-AFB7-35295956D07B}" type="presParOf" srcId="{04F19F93-0D34-1D4C-9548-9605FFB2CCB9}" destId="{EBC6517D-54F7-244D-AFBC-C328307F3961}" srcOrd="0" destOrd="0" presId="urn:microsoft.com/office/officeart/2005/8/layout/orgChart1"/>
    <dgm:cxn modelId="{909C4382-1283-D240-8C52-CF144F84F98C}" type="presParOf" srcId="{04F19F93-0D34-1D4C-9548-9605FFB2CCB9}" destId="{3931DD3B-70DA-B841-84FF-D491EA082C89}" srcOrd="1" destOrd="0" presId="urn:microsoft.com/office/officeart/2005/8/layout/orgChart1"/>
    <dgm:cxn modelId="{E3091490-BF6F-304B-935F-1928A3BB835C}" type="presParOf" srcId="{A9231F9B-FC13-7149-808D-E203DE8A8E3A}" destId="{C7ACF0ED-92FF-CC4F-963E-6A03AEB4456E}" srcOrd="1" destOrd="0" presId="urn:microsoft.com/office/officeart/2005/8/layout/orgChart1"/>
    <dgm:cxn modelId="{57EB4FB1-A26E-5E43-8E31-788F7EE82553}" type="presParOf" srcId="{C7ACF0ED-92FF-CC4F-963E-6A03AEB4456E}" destId="{68705498-9323-1048-B84D-8D773675E856}" srcOrd="0" destOrd="0" presId="urn:microsoft.com/office/officeart/2005/8/layout/orgChart1"/>
    <dgm:cxn modelId="{95D66253-76B2-D541-B0C9-F6FECFF6375B}" type="presParOf" srcId="{C7ACF0ED-92FF-CC4F-963E-6A03AEB4456E}" destId="{4616F376-4C96-A746-A42A-F877404FAD84}" srcOrd="1" destOrd="0" presId="urn:microsoft.com/office/officeart/2005/8/layout/orgChart1"/>
    <dgm:cxn modelId="{42FB393A-FB22-5040-802D-AB0CC17FCE7C}" type="presParOf" srcId="{4616F376-4C96-A746-A42A-F877404FAD84}" destId="{73D22FFC-36D9-414B-BD3B-C13B8FE5CB13}" srcOrd="0" destOrd="0" presId="urn:microsoft.com/office/officeart/2005/8/layout/orgChart1"/>
    <dgm:cxn modelId="{E4690F32-00EF-E442-A39A-F3E23023EC91}" type="presParOf" srcId="{73D22FFC-36D9-414B-BD3B-C13B8FE5CB13}" destId="{52733408-7C29-B94B-B910-022EB82B863E}" srcOrd="0" destOrd="0" presId="urn:microsoft.com/office/officeart/2005/8/layout/orgChart1"/>
    <dgm:cxn modelId="{CA611C5C-3B71-F144-AD41-5C1608739DB2}" type="presParOf" srcId="{73D22FFC-36D9-414B-BD3B-C13B8FE5CB13}" destId="{321743BB-E757-4445-8BE9-92F5ECB70BAC}" srcOrd="1" destOrd="0" presId="urn:microsoft.com/office/officeart/2005/8/layout/orgChart1"/>
    <dgm:cxn modelId="{18AA7E24-B196-E34B-BF85-C7EB6F054A7D}" type="presParOf" srcId="{4616F376-4C96-A746-A42A-F877404FAD84}" destId="{B5EB8CB5-FB63-9242-977E-12ECB5C8A689}" srcOrd="1" destOrd="0" presId="urn:microsoft.com/office/officeart/2005/8/layout/orgChart1"/>
    <dgm:cxn modelId="{32DAB445-ABEF-5445-8FC0-3E32DEBE33D1}" type="presParOf" srcId="{4616F376-4C96-A746-A42A-F877404FAD84}" destId="{B141C611-6234-2A4A-8746-D43B58B6E8CC}" srcOrd="2" destOrd="0" presId="urn:microsoft.com/office/officeart/2005/8/layout/orgChart1"/>
    <dgm:cxn modelId="{CE765ABD-6AC1-D747-A799-360A5A7100E3}" type="presParOf" srcId="{C7ACF0ED-92FF-CC4F-963E-6A03AEB4456E}" destId="{D9A5E14F-0376-F649-AB02-246FC7E7E79F}" srcOrd="2" destOrd="0" presId="urn:microsoft.com/office/officeart/2005/8/layout/orgChart1"/>
    <dgm:cxn modelId="{BC9C2B2E-25EA-434B-855C-2E672BD974A2}" type="presParOf" srcId="{C7ACF0ED-92FF-CC4F-963E-6A03AEB4456E}" destId="{911C7867-8A2D-EA4C-85A7-EBBAFB2ACC60}" srcOrd="3" destOrd="0" presId="urn:microsoft.com/office/officeart/2005/8/layout/orgChart1"/>
    <dgm:cxn modelId="{0BED7ABE-563E-C44E-A64F-8312F4B43A7B}" type="presParOf" srcId="{911C7867-8A2D-EA4C-85A7-EBBAFB2ACC60}" destId="{5643A34C-3349-BD45-BF34-1340A199B7B5}" srcOrd="0" destOrd="0" presId="urn:microsoft.com/office/officeart/2005/8/layout/orgChart1"/>
    <dgm:cxn modelId="{7FFBB56B-4EF5-6D4F-929B-3A0854966233}" type="presParOf" srcId="{5643A34C-3349-BD45-BF34-1340A199B7B5}" destId="{49A66DC0-21B5-FC4D-80A6-780056376E42}" srcOrd="0" destOrd="0" presId="urn:microsoft.com/office/officeart/2005/8/layout/orgChart1"/>
    <dgm:cxn modelId="{DDD03B94-3261-5945-A291-5F02CD89DE22}" type="presParOf" srcId="{5643A34C-3349-BD45-BF34-1340A199B7B5}" destId="{701936E4-FB9B-8040-98AE-B0A28EA170F1}" srcOrd="1" destOrd="0" presId="urn:microsoft.com/office/officeart/2005/8/layout/orgChart1"/>
    <dgm:cxn modelId="{F42D0D5A-D30C-F849-A66B-5282DE1075C9}" type="presParOf" srcId="{911C7867-8A2D-EA4C-85A7-EBBAFB2ACC60}" destId="{F543D551-D710-A342-A394-01A62D05A1A0}" srcOrd="1" destOrd="0" presId="urn:microsoft.com/office/officeart/2005/8/layout/orgChart1"/>
    <dgm:cxn modelId="{021F8DE8-A65B-EF4D-8876-9AED86F59325}" type="presParOf" srcId="{911C7867-8A2D-EA4C-85A7-EBBAFB2ACC60}" destId="{11FA0A49-1590-654D-83AD-E3AF1E68F3B8}" srcOrd="2" destOrd="0" presId="urn:microsoft.com/office/officeart/2005/8/layout/orgChart1"/>
    <dgm:cxn modelId="{8E0322F0-40CF-4643-99E2-84E55DAA249D}" type="presParOf" srcId="{C7ACF0ED-92FF-CC4F-963E-6A03AEB4456E}" destId="{CE88433F-E4BD-434C-BCA3-6A854D623D54}" srcOrd="4" destOrd="0" presId="urn:microsoft.com/office/officeart/2005/8/layout/orgChart1"/>
    <dgm:cxn modelId="{40784474-9F29-614A-8C92-74D25D3A9708}" type="presParOf" srcId="{C7ACF0ED-92FF-CC4F-963E-6A03AEB4456E}" destId="{8BA66284-91AE-ED40-B8D3-DD589A18027A}" srcOrd="5" destOrd="0" presId="urn:microsoft.com/office/officeart/2005/8/layout/orgChart1"/>
    <dgm:cxn modelId="{AF0E2C47-1960-3D44-B266-870849AA0BB2}" type="presParOf" srcId="{8BA66284-91AE-ED40-B8D3-DD589A18027A}" destId="{31F08A08-8154-174C-93B7-D77540D53FBC}" srcOrd="0" destOrd="0" presId="urn:microsoft.com/office/officeart/2005/8/layout/orgChart1"/>
    <dgm:cxn modelId="{8A26CA18-65B3-B24C-99DE-9B8A26153B2C}" type="presParOf" srcId="{31F08A08-8154-174C-93B7-D77540D53FBC}" destId="{636B8421-EFED-6F40-8C60-318C65E59803}" srcOrd="0" destOrd="0" presId="urn:microsoft.com/office/officeart/2005/8/layout/orgChart1"/>
    <dgm:cxn modelId="{051A7202-CA79-5D40-8B35-B36560A90438}" type="presParOf" srcId="{31F08A08-8154-174C-93B7-D77540D53FBC}" destId="{EFFBC3CA-F7B3-0440-9BBB-CE98224EE734}" srcOrd="1" destOrd="0" presId="urn:microsoft.com/office/officeart/2005/8/layout/orgChart1"/>
    <dgm:cxn modelId="{9100E64E-48C9-5A45-B2D6-F839951463FA}" type="presParOf" srcId="{8BA66284-91AE-ED40-B8D3-DD589A18027A}" destId="{406929E1-4041-3E40-8DDC-C06D35E697E3}" srcOrd="1" destOrd="0" presId="urn:microsoft.com/office/officeart/2005/8/layout/orgChart1"/>
    <dgm:cxn modelId="{E905F95D-F4D7-6C4E-B436-1543DF33A1EE}" type="presParOf" srcId="{8BA66284-91AE-ED40-B8D3-DD589A18027A}" destId="{0C5E39A2-C436-7D4F-82E7-5E87F04F4F8B}" srcOrd="2" destOrd="0" presId="urn:microsoft.com/office/officeart/2005/8/layout/orgChart1"/>
    <dgm:cxn modelId="{401ECBCE-3E3F-884A-96FD-1B461C8CC46F}" type="presParOf" srcId="{A9231F9B-FC13-7149-808D-E203DE8A8E3A}" destId="{CD499B5B-17BD-9941-9CDF-67BA6551B2D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D7725C-D49A-D648-AF8E-4063EBAF1544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7DB1457-4E86-3A48-A846-363ABBB13154}">
      <dgm:prSet phldrT="[Szöveg]" custT="1"/>
      <dgm:spPr>
        <a:solidFill>
          <a:srgbClr val="06275B">
            <a:alpha val="67000"/>
          </a:srgbClr>
        </a:solidFill>
      </dgm:spPr>
      <dgm:t>
        <a:bodyPr/>
        <a:lstStyle/>
        <a:p>
          <a:pPr>
            <a:lnSpc>
              <a:spcPct val="150000"/>
            </a:lnSpc>
          </a:pPr>
          <a:r>
            <a:rPr lang="hu-HU" sz="1800" b="1" dirty="0">
              <a:latin typeface="Arial" panose="020B0604020202020204" pitchFamily="34" charset="0"/>
              <a:cs typeface="Arial" panose="020B0604020202020204" pitchFamily="34" charset="0"/>
            </a:rPr>
            <a:t>Fiatalok Batthyány Köre </a:t>
          </a:r>
          <a:br>
            <a:rPr lang="hu-HU" sz="18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hu-HU" sz="1800" b="1" dirty="0">
              <a:latin typeface="Arial" panose="020B0604020202020204" pitchFamily="34" charset="0"/>
              <a:cs typeface="Arial" panose="020B0604020202020204" pitchFamily="34" charset="0"/>
            </a:rPr>
            <a:t>(FBK)</a:t>
          </a:r>
        </a:p>
      </dgm:t>
    </dgm:pt>
    <dgm:pt modelId="{5FC59C43-2DF9-EC46-A5D6-D3DDD63FCF5E}" type="parTrans" cxnId="{97EB8A56-57CB-1743-9F0C-3287DEDFA048}">
      <dgm:prSet/>
      <dgm:spPr/>
      <dgm:t>
        <a:bodyPr/>
        <a:lstStyle/>
        <a:p>
          <a:endParaRPr lang="hu-HU"/>
        </a:p>
      </dgm:t>
    </dgm:pt>
    <dgm:pt modelId="{4450CBC9-3878-ED4B-8CFB-DBCC39BE6EC6}" type="sibTrans" cxnId="{97EB8A56-57CB-1743-9F0C-3287DEDFA048}">
      <dgm:prSet/>
      <dgm:spPr/>
      <dgm:t>
        <a:bodyPr/>
        <a:lstStyle/>
        <a:p>
          <a:endParaRPr lang="hu-HU"/>
        </a:p>
      </dgm:t>
    </dgm:pt>
    <dgm:pt modelId="{415881AF-C2B8-D74E-8E75-BC71DDA1C8F0}">
      <dgm:prSet phldrT="[Szöveg]" custT="1"/>
      <dgm:spPr>
        <a:solidFill>
          <a:srgbClr val="06275B">
            <a:alpha val="67000"/>
          </a:srgbClr>
        </a:solidFill>
      </dgm:spPr>
      <dgm:t>
        <a:bodyPr/>
        <a:lstStyle/>
        <a:p>
          <a:pPr>
            <a:lnSpc>
              <a:spcPct val="150000"/>
            </a:lnSpc>
            <a:buFont typeface="+mj-lt"/>
            <a:buAutoNum type="arabicPeriod"/>
          </a:pPr>
          <a:endParaRPr lang="hu-HU" sz="1800" b="1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34519D-D8EE-9144-95A1-0C92FE9E6734}" type="parTrans" cxnId="{9368BC6D-2A67-5549-B1BB-75B2841A67B7}">
      <dgm:prSet/>
      <dgm:spPr/>
      <dgm:t>
        <a:bodyPr/>
        <a:lstStyle/>
        <a:p>
          <a:endParaRPr lang="hu-HU"/>
        </a:p>
      </dgm:t>
    </dgm:pt>
    <dgm:pt modelId="{BBB51DDB-B965-5546-B5C1-0B386FBBF1BA}" type="sibTrans" cxnId="{9368BC6D-2A67-5549-B1BB-75B2841A67B7}">
      <dgm:prSet/>
      <dgm:spPr/>
      <dgm:t>
        <a:bodyPr/>
        <a:lstStyle/>
        <a:p>
          <a:endParaRPr lang="hu-HU"/>
        </a:p>
      </dgm:t>
    </dgm:pt>
    <dgm:pt modelId="{CE762FFD-59A8-2E4E-9BF0-879E1D177495}">
      <dgm:prSet phldrT="[Szöveg]" custT="1"/>
      <dgm:spPr>
        <a:solidFill>
          <a:srgbClr val="06275B">
            <a:alpha val="67000"/>
          </a:srgbClr>
        </a:solidFill>
      </dgm:spPr>
      <dgm:t>
        <a:bodyPr/>
        <a:lstStyle/>
        <a:p>
          <a:pPr>
            <a:lnSpc>
              <a:spcPct val="150000"/>
            </a:lnSpc>
          </a:pPr>
          <a:endParaRPr lang="hu-HU" sz="1800" b="1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9A374E-99A2-C345-AF6B-E82060FD05F2}" type="parTrans" cxnId="{D9B5874E-B911-B04E-A211-1594093F38B9}">
      <dgm:prSet/>
      <dgm:spPr/>
      <dgm:t>
        <a:bodyPr/>
        <a:lstStyle/>
        <a:p>
          <a:endParaRPr lang="hu-HU"/>
        </a:p>
      </dgm:t>
    </dgm:pt>
    <dgm:pt modelId="{818FED15-E77B-B14E-B77B-FF62E34DE37A}" type="sibTrans" cxnId="{D9B5874E-B911-B04E-A211-1594093F38B9}">
      <dgm:prSet/>
      <dgm:spPr/>
      <dgm:t>
        <a:bodyPr/>
        <a:lstStyle/>
        <a:p>
          <a:endParaRPr lang="hu-HU"/>
        </a:p>
      </dgm:t>
    </dgm:pt>
    <dgm:pt modelId="{6B215C80-0022-2947-9C79-A07928CFB68F}">
      <dgm:prSet phldrT="[Szöveg]" custT="1"/>
      <dgm:spPr>
        <a:solidFill>
          <a:srgbClr val="CEA34B"/>
        </a:solidFill>
      </dgm:spPr>
      <dgm:t>
        <a:bodyPr/>
        <a:lstStyle/>
        <a:p>
          <a:pPr>
            <a:lnSpc>
              <a:spcPct val="150000"/>
            </a:lnSpc>
          </a:pPr>
          <a:endParaRPr lang="hu-HU" sz="1800" b="1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DEF333-E8F6-C24C-8963-6C43601DC2AF}" type="parTrans" cxnId="{995AD376-9CA2-D842-9513-53C54CC59919}">
      <dgm:prSet/>
      <dgm:spPr/>
      <dgm:t>
        <a:bodyPr/>
        <a:lstStyle/>
        <a:p>
          <a:endParaRPr lang="hu-HU"/>
        </a:p>
      </dgm:t>
    </dgm:pt>
    <dgm:pt modelId="{548441DF-26DF-8740-A628-C99E111CADE3}" type="sibTrans" cxnId="{995AD376-9CA2-D842-9513-53C54CC59919}">
      <dgm:prSet/>
      <dgm:spPr/>
      <dgm:t>
        <a:bodyPr/>
        <a:lstStyle/>
        <a:p>
          <a:endParaRPr lang="hu-HU"/>
        </a:p>
      </dgm:t>
    </dgm:pt>
    <dgm:pt modelId="{44136BAD-739E-FB40-8482-BDC23A916D6E}" type="pres">
      <dgm:prSet presAssocID="{5FD7725C-D49A-D648-AF8E-4063EBAF154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9231F9B-FC13-7149-808D-E203DE8A8E3A}" type="pres">
      <dgm:prSet presAssocID="{37DB1457-4E86-3A48-A846-363ABBB13154}" presName="hierRoot1" presStyleCnt="0">
        <dgm:presLayoutVars>
          <dgm:hierBranch val="init"/>
        </dgm:presLayoutVars>
      </dgm:prSet>
      <dgm:spPr/>
    </dgm:pt>
    <dgm:pt modelId="{04F19F93-0D34-1D4C-9548-9605FFB2CCB9}" type="pres">
      <dgm:prSet presAssocID="{37DB1457-4E86-3A48-A846-363ABBB13154}" presName="rootComposite1" presStyleCnt="0"/>
      <dgm:spPr/>
    </dgm:pt>
    <dgm:pt modelId="{EBC6517D-54F7-244D-AFBC-C328307F3961}" type="pres">
      <dgm:prSet presAssocID="{37DB1457-4E86-3A48-A846-363ABBB13154}" presName="rootText1" presStyleLbl="node0" presStyleIdx="0" presStyleCnt="1">
        <dgm:presLayoutVars>
          <dgm:chPref val="3"/>
        </dgm:presLayoutVars>
      </dgm:prSet>
      <dgm:spPr/>
    </dgm:pt>
    <dgm:pt modelId="{3931DD3B-70DA-B841-84FF-D491EA082C89}" type="pres">
      <dgm:prSet presAssocID="{37DB1457-4E86-3A48-A846-363ABBB13154}" presName="rootConnector1" presStyleLbl="node1" presStyleIdx="0" presStyleCnt="0"/>
      <dgm:spPr/>
    </dgm:pt>
    <dgm:pt modelId="{C7ACF0ED-92FF-CC4F-963E-6A03AEB4456E}" type="pres">
      <dgm:prSet presAssocID="{37DB1457-4E86-3A48-A846-363ABBB13154}" presName="hierChild2" presStyleCnt="0"/>
      <dgm:spPr/>
    </dgm:pt>
    <dgm:pt modelId="{68705498-9323-1048-B84D-8D773675E856}" type="pres">
      <dgm:prSet presAssocID="{E634519D-D8EE-9144-95A1-0C92FE9E6734}" presName="Name37" presStyleLbl="parChTrans1D2" presStyleIdx="0" presStyleCnt="3"/>
      <dgm:spPr/>
    </dgm:pt>
    <dgm:pt modelId="{4616F376-4C96-A746-A42A-F877404FAD84}" type="pres">
      <dgm:prSet presAssocID="{415881AF-C2B8-D74E-8E75-BC71DDA1C8F0}" presName="hierRoot2" presStyleCnt="0">
        <dgm:presLayoutVars>
          <dgm:hierBranch val="init"/>
        </dgm:presLayoutVars>
      </dgm:prSet>
      <dgm:spPr/>
    </dgm:pt>
    <dgm:pt modelId="{73D22FFC-36D9-414B-BD3B-C13B8FE5CB13}" type="pres">
      <dgm:prSet presAssocID="{415881AF-C2B8-D74E-8E75-BC71DDA1C8F0}" presName="rootComposite" presStyleCnt="0"/>
      <dgm:spPr/>
    </dgm:pt>
    <dgm:pt modelId="{52733408-7C29-B94B-B910-022EB82B863E}" type="pres">
      <dgm:prSet presAssocID="{415881AF-C2B8-D74E-8E75-BC71DDA1C8F0}" presName="rootText" presStyleLbl="node2" presStyleIdx="0" presStyleCnt="3">
        <dgm:presLayoutVars>
          <dgm:chPref val="3"/>
        </dgm:presLayoutVars>
      </dgm:prSet>
      <dgm:spPr/>
    </dgm:pt>
    <dgm:pt modelId="{321743BB-E757-4445-8BE9-92F5ECB70BAC}" type="pres">
      <dgm:prSet presAssocID="{415881AF-C2B8-D74E-8E75-BC71DDA1C8F0}" presName="rootConnector" presStyleLbl="node2" presStyleIdx="0" presStyleCnt="3"/>
      <dgm:spPr/>
    </dgm:pt>
    <dgm:pt modelId="{B5EB8CB5-FB63-9242-977E-12ECB5C8A689}" type="pres">
      <dgm:prSet presAssocID="{415881AF-C2B8-D74E-8E75-BC71DDA1C8F0}" presName="hierChild4" presStyleCnt="0"/>
      <dgm:spPr/>
    </dgm:pt>
    <dgm:pt modelId="{B141C611-6234-2A4A-8746-D43B58B6E8CC}" type="pres">
      <dgm:prSet presAssocID="{415881AF-C2B8-D74E-8E75-BC71DDA1C8F0}" presName="hierChild5" presStyleCnt="0"/>
      <dgm:spPr/>
    </dgm:pt>
    <dgm:pt modelId="{D9A5E14F-0376-F649-AB02-246FC7E7E79F}" type="pres">
      <dgm:prSet presAssocID="{559A374E-99A2-C345-AF6B-E82060FD05F2}" presName="Name37" presStyleLbl="parChTrans1D2" presStyleIdx="1" presStyleCnt="3"/>
      <dgm:spPr/>
    </dgm:pt>
    <dgm:pt modelId="{911C7867-8A2D-EA4C-85A7-EBBAFB2ACC60}" type="pres">
      <dgm:prSet presAssocID="{CE762FFD-59A8-2E4E-9BF0-879E1D177495}" presName="hierRoot2" presStyleCnt="0">
        <dgm:presLayoutVars>
          <dgm:hierBranch val="init"/>
        </dgm:presLayoutVars>
      </dgm:prSet>
      <dgm:spPr/>
    </dgm:pt>
    <dgm:pt modelId="{5643A34C-3349-BD45-BF34-1340A199B7B5}" type="pres">
      <dgm:prSet presAssocID="{CE762FFD-59A8-2E4E-9BF0-879E1D177495}" presName="rootComposite" presStyleCnt="0"/>
      <dgm:spPr/>
    </dgm:pt>
    <dgm:pt modelId="{49A66DC0-21B5-FC4D-80A6-780056376E42}" type="pres">
      <dgm:prSet presAssocID="{CE762FFD-59A8-2E4E-9BF0-879E1D177495}" presName="rootText" presStyleLbl="node2" presStyleIdx="1" presStyleCnt="3">
        <dgm:presLayoutVars>
          <dgm:chPref val="3"/>
        </dgm:presLayoutVars>
      </dgm:prSet>
      <dgm:spPr/>
    </dgm:pt>
    <dgm:pt modelId="{701936E4-FB9B-8040-98AE-B0A28EA170F1}" type="pres">
      <dgm:prSet presAssocID="{CE762FFD-59A8-2E4E-9BF0-879E1D177495}" presName="rootConnector" presStyleLbl="node2" presStyleIdx="1" presStyleCnt="3"/>
      <dgm:spPr/>
    </dgm:pt>
    <dgm:pt modelId="{F543D551-D710-A342-A394-01A62D05A1A0}" type="pres">
      <dgm:prSet presAssocID="{CE762FFD-59A8-2E4E-9BF0-879E1D177495}" presName="hierChild4" presStyleCnt="0"/>
      <dgm:spPr/>
    </dgm:pt>
    <dgm:pt modelId="{11FA0A49-1590-654D-83AD-E3AF1E68F3B8}" type="pres">
      <dgm:prSet presAssocID="{CE762FFD-59A8-2E4E-9BF0-879E1D177495}" presName="hierChild5" presStyleCnt="0"/>
      <dgm:spPr/>
    </dgm:pt>
    <dgm:pt modelId="{CE88433F-E4BD-434C-BCA3-6A854D623D54}" type="pres">
      <dgm:prSet presAssocID="{10DEF333-E8F6-C24C-8963-6C43601DC2AF}" presName="Name37" presStyleLbl="parChTrans1D2" presStyleIdx="2" presStyleCnt="3"/>
      <dgm:spPr/>
    </dgm:pt>
    <dgm:pt modelId="{8BA66284-91AE-ED40-B8D3-DD589A18027A}" type="pres">
      <dgm:prSet presAssocID="{6B215C80-0022-2947-9C79-A07928CFB68F}" presName="hierRoot2" presStyleCnt="0">
        <dgm:presLayoutVars>
          <dgm:hierBranch val="init"/>
        </dgm:presLayoutVars>
      </dgm:prSet>
      <dgm:spPr/>
    </dgm:pt>
    <dgm:pt modelId="{31F08A08-8154-174C-93B7-D77540D53FBC}" type="pres">
      <dgm:prSet presAssocID="{6B215C80-0022-2947-9C79-A07928CFB68F}" presName="rootComposite" presStyleCnt="0"/>
      <dgm:spPr/>
    </dgm:pt>
    <dgm:pt modelId="{636B8421-EFED-6F40-8C60-318C65E59803}" type="pres">
      <dgm:prSet presAssocID="{6B215C80-0022-2947-9C79-A07928CFB68F}" presName="rootText" presStyleLbl="node2" presStyleIdx="2" presStyleCnt="3">
        <dgm:presLayoutVars>
          <dgm:chPref val="3"/>
        </dgm:presLayoutVars>
      </dgm:prSet>
      <dgm:spPr/>
    </dgm:pt>
    <dgm:pt modelId="{EFFBC3CA-F7B3-0440-9BBB-CE98224EE734}" type="pres">
      <dgm:prSet presAssocID="{6B215C80-0022-2947-9C79-A07928CFB68F}" presName="rootConnector" presStyleLbl="node2" presStyleIdx="2" presStyleCnt="3"/>
      <dgm:spPr/>
    </dgm:pt>
    <dgm:pt modelId="{406929E1-4041-3E40-8DDC-C06D35E697E3}" type="pres">
      <dgm:prSet presAssocID="{6B215C80-0022-2947-9C79-A07928CFB68F}" presName="hierChild4" presStyleCnt="0"/>
      <dgm:spPr/>
    </dgm:pt>
    <dgm:pt modelId="{0C5E39A2-C436-7D4F-82E7-5E87F04F4F8B}" type="pres">
      <dgm:prSet presAssocID="{6B215C80-0022-2947-9C79-A07928CFB68F}" presName="hierChild5" presStyleCnt="0"/>
      <dgm:spPr/>
    </dgm:pt>
    <dgm:pt modelId="{CD499B5B-17BD-9941-9CDF-67BA6551B2D0}" type="pres">
      <dgm:prSet presAssocID="{37DB1457-4E86-3A48-A846-363ABBB13154}" presName="hierChild3" presStyleCnt="0"/>
      <dgm:spPr/>
    </dgm:pt>
  </dgm:ptLst>
  <dgm:cxnLst>
    <dgm:cxn modelId="{8CD4322A-AAC1-B847-B307-ADA352DCE83E}" type="presOf" srcId="{415881AF-C2B8-D74E-8E75-BC71DDA1C8F0}" destId="{321743BB-E757-4445-8BE9-92F5ECB70BAC}" srcOrd="1" destOrd="0" presId="urn:microsoft.com/office/officeart/2005/8/layout/orgChart1"/>
    <dgm:cxn modelId="{63DE3431-95BB-354D-AAE1-D967036CBA4D}" type="presOf" srcId="{415881AF-C2B8-D74E-8E75-BC71DDA1C8F0}" destId="{52733408-7C29-B94B-B910-022EB82B863E}" srcOrd="0" destOrd="0" presId="urn:microsoft.com/office/officeart/2005/8/layout/orgChart1"/>
    <dgm:cxn modelId="{678FFD65-51EC-C94D-8FB6-BD27827DE9AF}" type="presOf" srcId="{CE762FFD-59A8-2E4E-9BF0-879E1D177495}" destId="{49A66DC0-21B5-FC4D-80A6-780056376E42}" srcOrd="0" destOrd="0" presId="urn:microsoft.com/office/officeart/2005/8/layout/orgChart1"/>
    <dgm:cxn modelId="{A1567969-5A92-7847-9457-9D180EC56CBD}" type="presOf" srcId="{5FD7725C-D49A-D648-AF8E-4063EBAF1544}" destId="{44136BAD-739E-FB40-8482-BDC23A916D6E}" srcOrd="0" destOrd="0" presId="urn:microsoft.com/office/officeart/2005/8/layout/orgChart1"/>
    <dgm:cxn modelId="{9368BC6D-2A67-5549-B1BB-75B2841A67B7}" srcId="{37DB1457-4E86-3A48-A846-363ABBB13154}" destId="{415881AF-C2B8-D74E-8E75-BC71DDA1C8F0}" srcOrd="0" destOrd="0" parTransId="{E634519D-D8EE-9144-95A1-0C92FE9E6734}" sibTransId="{BBB51DDB-B965-5546-B5C1-0B386FBBF1BA}"/>
    <dgm:cxn modelId="{D9B5874E-B911-B04E-A211-1594093F38B9}" srcId="{37DB1457-4E86-3A48-A846-363ABBB13154}" destId="{CE762FFD-59A8-2E4E-9BF0-879E1D177495}" srcOrd="1" destOrd="0" parTransId="{559A374E-99A2-C345-AF6B-E82060FD05F2}" sibTransId="{818FED15-E77B-B14E-B77B-FF62E34DE37A}"/>
    <dgm:cxn modelId="{3085EA4F-38C6-A144-A1C7-A1990DB00217}" type="presOf" srcId="{6B215C80-0022-2947-9C79-A07928CFB68F}" destId="{636B8421-EFED-6F40-8C60-318C65E59803}" srcOrd="0" destOrd="0" presId="urn:microsoft.com/office/officeart/2005/8/layout/orgChart1"/>
    <dgm:cxn modelId="{97EB8A56-57CB-1743-9F0C-3287DEDFA048}" srcId="{5FD7725C-D49A-D648-AF8E-4063EBAF1544}" destId="{37DB1457-4E86-3A48-A846-363ABBB13154}" srcOrd="0" destOrd="0" parTransId="{5FC59C43-2DF9-EC46-A5D6-D3DDD63FCF5E}" sibTransId="{4450CBC9-3878-ED4B-8CFB-DBCC39BE6EC6}"/>
    <dgm:cxn modelId="{995AD376-9CA2-D842-9513-53C54CC59919}" srcId="{37DB1457-4E86-3A48-A846-363ABBB13154}" destId="{6B215C80-0022-2947-9C79-A07928CFB68F}" srcOrd="2" destOrd="0" parTransId="{10DEF333-E8F6-C24C-8963-6C43601DC2AF}" sibTransId="{548441DF-26DF-8740-A628-C99E111CADE3}"/>
    <dgm:cxn modelId="{6C60BF77-989B-7E44-A15C-4E04E18ECABD}" type="presOf" srcId="{6B215C80-0022-2947-9C79-A07928CFB68F}" destId="{EFFBC3CA-F7B3-0440-9BBB-CE98224EE734}" srcOrd="1" destOrd="0" presId="urn:microsoft.com/office/officeart/2005/8/layout/orgChart1"/>
    <dgm:cxn modelId="{B78FC586-9537-A746-830E-56354EE56AAC}" type="presOf" srcId="{CE762FFD-59A8-2E4E-9BF0-879E1D177495}" destId="{701936E4-FB9B-8040-98AE-B0A28EA170F1}" srcOrd="1" destOrd="0" presId="urn:microsoft.com/office/officeart/2005/8/layout/orgChart1"/>
    <dgm:cxn modelId="{E11CE89F-E631-4F4D-B516-D2483838CC11}" type="presOf" srcId="{37DB1457-4E86-3A48-A846-363ABBB13154}" destId="{EBC6517D-54F7-244D-AFBC-C328307F3961}" srcOrd="0" destOrd="0" presId="urn:microsoft.com/office/officeart/2005/8/layout/orgChart1"/>
    <dgm:cxn modelId="{F12163B9-B22E-C84C-A2DE-37EF6B13A6DF}" type="presOf" srcId="{10DEF333-E8F6-C24C-8963-6C43601DC2AF}" destId="{CE88433F-E4BD-434C-BCA3-6A854D623D54}" srcOrd="0" destOrd="0" presId="urn:microsoft.com/office/officeart/2005/8/layout/orgChart1"/>
    <dgm:cxn modelId="{611E1AC4-5DB1-AD4C-9EB6-6798BCFC9574}" type="presOf" srcId="{37DB1457-4E86-3A48-A846-363ABBB13154}" destId="{3931DD3B-70DA-B841-84FF-D491EA082C89}" srcOrd="1" destOrd="0" presId="urn:microsoft.com/office/officeart/2005/8/layout/orgChart1"/>
    <dgm:cxn modelId="{184EA9CE-4448-6D44-B575-99EFABA1C0EA}" type="presOf" srcId="{559A374E-99A2-C345-AF6B-E82060FD05F2}" destId="{D9A5E14F-0376-F649-AB02-246FC7E7E79F}" srcOrd="0" destOrd="0" presId="urn:microsoft.com/office/officeart/2005/8/layout/orgChart1"/>
    <dgm:cxn modelId="{9D826EF8-3109-304C-9B03-5A0FFCFE14D3}" type="presOf" srcId="{E634519D-D8EE-9144-95A1-0C92FE9E6734}" destId="{68705498-9323-1048-B84D-8D773675E856}" srcOrd="0" destOrd="0" presId="urn:microsoft.com/office/officeart/2005/8/layout/orgChart1"/>
    <dgm:cxn modelId="{192DE1BD-9D4E-0E46-B1E4-1E016ACEAB29}" type="presParOf" srcId="{44136BAD-739E-FB40-8482-BDC23A916D6E}" destId="{A9231F9B-FC13-7149-808D-E203DE8A8E3A}" srcOrd="0" destOrd="0" presId="urn:microsoft.com/office/officeart/2005/8/layout/orgChart1"/>
    <dgm:cxn modelId="{1E752A3C-AD79-6B4C-9C98-6A54FE5D5D0C}" type="presParOf" srcId="{A9231F9B-FC13-7149-808D-E203DE8A8E3A}" destId="{04F19F93-0D34-1D4C-9548-9605FFB2CCB9}" srcOrd="0" destOrd="0" presId="urn:microsoft.com/office/officeart/2005/8/layout/orgChart1"/>
    <dgm:cxn modelId="{D8F990EB-B4EC-CA4A-AFB7-35295956D07B}" type="presParOf" srcId="{04F19F93-0D34-1D4C-9548-9605FFB2CCB9}" destId="{EBC6517D-54F7-244D-AFBC-C328307F3961}" srcOrd="0" destOrd="0" presId="urn:microsoft.com/office/officeart/2005/8/layout/orgChart1"/>
    <dgm:cxn modelId="{909C4382-1283-D240-8C52-CF144F84F98C}" type="presParOf" srcId="{04F19F93-0D34-1D4C-9548-9605FFB2CCB9}" destId="{3931DD3B-70DA-B841-84FF-D491EA082C89}" srcOrd="1" destOrd="0" presId="urn:microsoft.com/office/officeart/2005/8/layout/orgChart1"/>
    <dgm:cxn modelId="{E3091490-BF6F-304B-935F-1928A3BB835C}" type="presParOf" srcId="{A9231F9B-FC13-7149-808D-E203DE8A8E3A}" destId="{C7ACF0ED-92FF-CC4F-963E-6A03AEB4456E}" srcOrd="1" destOrd="0" presId="urn:microsoft.com/office/officeart/2005/8/layout/orgChart1"/>
    <dgm:cxn modelId="{57EB4FB1-A26E-5E43-8E31-788F7EE82553}" type="presParOf" srcId="{C7ACF0ED-92FF-CC4F-963E-6A03AEB4456E}" destId="{68705498-9323-1048-B84D-8D773675E856}" srcOrd="0" destOrd="0" presId="urn:microsoft.com/office/officeart/2005/8/layout/orgChart1"/>
    <dgm:cxn modelId="{95D66253-76B2-D541-B0C9-F6FECFF6375B}" type="presParOf" srcId="{C7ACF0ED-92FF-CC4F-963E-6A03AEB4456E}" destId="{4616F376-4C96-A746-A42A-F877404FAD84}" srcOrd="1" destOrd="0" presId="urn:microsoft.com/office/officeart/2005/8/layout/orgChart1"/>
    <dgm:cxn modelId="{42FB393A-FB22-5040-802D-AB0CC17FCE7C}" type="presParOf" srcId="{4616F376-4C96-A746-A42A-F877404FAD84}" destId="{73D22FFC-36D9-414B-BD3B-C13B8FE5CB13}" srcOrd="0" destOrd="0" presId="urn:microsoft.com/office/officeart/2005/8/layout/orgChart1"/>
    <dgm:cxn modelId="{E4690F32-00EF-E442-A39A-F3E23023EC91}" type="presParOf" srcId="{73D22FFC-36D9-414B-BD3B-C13B8FE5CB13}" destId="{52733408-7C29-B94B-B910-022EB82B863E}" srcOrd="0" destOrd="0" presId="urn:microsoft.com/office/officeart/2005/8/layout/orgChart1"/>
    <dgm:cxn modelId="{CA611C5C-3B71-F144-AD41-5C1608739DB2}" type="presParOf" srcId="{73D22FFC-36D9-414B-BD3B-C13B8FE5CB13}" destId="{321743BB-E757-4445-8BE9-92F5ECB70BAC}" srcOrd="1" destOrd="0" presId="urn:microsoft.com/office/officeart/2005/8/layout/orgChart1"/>
    <dgm:cxn modelId="{18AA7E24-B196-E34B-BF85-C7EB6F054A7D}" type="presParOf" srcId="{4616F376-4C96-A746-A42A-F877404FAD84}" destId="{B5EB8CB5-FB63-9242-977E-12ECB5C8A689}" srcOrd="1" destOrd="0" presId="urn:microsoft.com/office/officeart/2005/8/layout/orgChart1"/>
    <dgm:cxn modelId="{32DAB445-ABEF-5445-8FC0-3E32DEBE33D1}" type="presParOf" srcId="{4616F376-4C96-A746-A42A-F877404FAD84}" destId="{B141C611-6234-2A4A-8746-D43B58B6E8CC}" srcOrd="2" destOrd="0" presId="urn:microsoft.com/office/officeart/2005/8/layout/orgChart1"/>
    <dgm:cxn modelId="{CE765ABD-6AC1-D747-A799-360A5A7100E3}" type="presParOf" srcId="{C7ACF0ED-92FF-CC4F-963E-6A03AEB4456E}" destId="{D9A5E14F-0376-F649-AB02-246FC7E7E79F}" srcOrd="2" destOrd="0" presId="urn:microsoft.com/office/officeart/2005/8/layout/orgChart1"/>
    <dgm:cxn modelId="{BC9C2B2E-25EA-434B-855C-2E672BD974A2}" type="presParOf" srcId="{C7ACF0ED-92FF-CC4F-963E-6A03AEB4456E}" destId="{911C7867-8A2D-EA4C-85A7-EBBAFB2ACC60}" srcOrd="3" destOrd="0" presId="urn:microsoft.com/office/officeart/2005/8/layout/orgChart1"/>
    <dgm:cxn modelId="{0BED7ABE-563E-C44E-A64F-8312F4B43A7B}" type="presParOf" srcId="{911C7867-8A2D-EA4C-85A7-EBBAFB2ACC60}" destId="{5643A34C-3349-BD45-BF34-1340A199B7B5}" srcOrd="0" destOrd="0" presId="urn:microsoft.com/office/officeart/2005/8/layout/orgChart1"/>
    <dgm:cxn modelId="{7FFBB56B-4EF5-6D4F-929B-3A0854966233}" type="presParOf" srcId="{5643A34C-3349-BD45-BF34-1340A199B7B5}" destId="{49A66DC0-21B5-FC4D-80A6-780056376E42}" srcOrd="0" destOrd="0" presId="urn:microsoft.com/office/officeart/2005/8/layout/orgChart1"/>
    <dgm:cxn modelId="{DDD03B94-3261-5945-A291-5F02CD89DE22}" type="presParOf" srcId="{5643A34C-3349-BD45-BF34-1340A199B7B5}" destId="{701936E4-FB9B-8040-98AE-B0A28EA170F1}" srcOrd="1" destOrd="0" presId="urn:microsoft.com/office/officeart/2005/8/layout/orgChart1"/>
    <dgm:cxn modelId="{F42D0D5A-D30C-F849-A66B-5282DE1075C9}" type="presParOf" srcId="{911C7867-8A2D-EA4C-85A7-EBBAFB2ACC60}" destId="{F543D551-D710-A342-A394-01A62D05A1A0}" srcOrd="1" destOrd="0" presId="urn:microsoft.com/office/officeart/2005/8/layout/orgChart1"/>
    <dgm:cxn modelId="{021F8DE8-A65B-EF4D-8876-9AED86F59325}" type="presParOf" srcId="{911C7867-8A2D-EA4C-85A7-EBBAFB2ACC60}" destId="{11FA0A49-1590-654D-83AD-E3AF1E68F3B8}" srcOrd="2" destOrd="0" presId="urn:microsoft.com/office/officeart/2005/8/layout/orgChart1"/>
    <dgm:cxn modelId="{8E0322F0-40CF-4643-99E2-84E55DAA249D}" type="presParOf" srcId="{C7ACF0ED-92FF-CC4F-963E-6A03AEB4456E}" destId="{CE88433F-E4BD-434C-BCA3-6A854D623D54}" srcOrd="4" destOrd="0" presId="urn:microsoft.com/office/officeart/2005/8/layout/orgChart1"/>
    <dgm:cxn modelId="{40784474-9F29-614A-8C92-74D25D3A9708}" type="presParOf" srcId="{C7ACF0ED-92FF-CC4F-963E-6A03AEB4456E}" destId="{8BA66284-91AE-ED40-B8D3-DD589A18027A}" srcOrd="5" destOrd="0" presId="urn:microsoft.com/office/officeart/2005/8/layout/orgChart1"/>
    <dgm:cxn modelId="{AF0E2C47-1960-3D44-B266-870849AA0BB2}" type="presParOf" srcId="{8BA66284-91AE-ED40-B8D3-DD589A18027A}" destId="{31F08A08-8154-174C-93B7-D77540D53FBC}" srcOrd="0" destOrd="0" presId="urn:microsoft.com/office/officeart/2005/8/layout/orgChart1"/>
    <dgm:cxn modelId="{8A26CA18-65B3-B24C-99DE-9B8A26153B2C}" type="presParOf" srcId="{31F08A08-8154-174C-93B7-D77540D53FBC}" destId="{636B8421-EFED-6F40-8C60-318C65E59803}" srcOrd="0" destOrd="0" presId="urn:microsoft.com/office/officeart/2005/8/layout/orgChart1"/>
    <dgm:cxn modelId="{051A7202-CA79-5D40-8B35-B36560A90438}" type="presParOf" srcId="{31F08A08-8154-174C-93B7-D77540D53FBC}" destId="{EFFBC3CA-F7B3-0440-9BBB-CE98224EE734}" srcOrd="1" destOrd="0" presId="urn:microsoft.com/office/officeart/2005/8/layout/orgChart1"/>
    <dgm:cxn modelId="{9100E64E-48C9-5A45-B2D6-F839951463FA}" type="presParOf" srcId="{8BA66284-91AE-ED40-B8D3-DD589A18027A}" destId="{406929E1-4041-3E40-8DDC-C06D35E697E3}" srcOrd="1" destOrd="0" presId="urn:microsoft.com/office/officeart/2005/8/layout/orgChart1"/>
    <dgm:cxn modelId="{E905F95D-F4D7-6C4E-B436-1543DF33A1EE}" type="presParOf" srcId="{8BA66284-91AE-ED40-B8D3-DD589A18027A}" destId="{0C5E39A2-C436-7D4F-82E7-5E87F04F4F8B}" srcOrd="2" destOrd="0" presId="urn:microsoft.com/office/officeart/2005/8/layout/orgChart1"/>
    <dgm:cxn modelId="{401ECBCE-3E3F-884A-96FD-1B461C8CC46F}" type="presParOf" srcId="{A9231F9B-FC13-7149-808D-E203DE8A8E3A}" destId="{CD499B5B-17BD-9941-9CDF-67BA6551B2D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8433F-E4BD-434C-BCA3-6A854D623D54}">
      <dsp:nvSpPr>
        <dsp:cNvPr id="0" name=""/>
        <dsp:cNvSpPr/>
      </dsp:nvSpPr>
      <dsp:spPr>
        <a:xfrm>
          <a:off x="5702125" y="1847800"/>
          <a:ext cx="4034295" cy="7001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083"/>
              </a:lnTo>
              <a:lnTo>
                <a:pt x="4034295" y="350083"/>
              </a:lnTo>
              <a:lnTo>
                <a:pt x="4034295" y="7001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5E14F-0376-F649-AB02-246FC7E7E79F}">
      <dsp:nvSpPr>
        <dsp:cNvPr id="0" name=""/>
        <dsp:cNvSpPr/>
      </dsp:nvSpPr>
      <dsp:spPr>
        <a:xfrm>
          <a:off x="5656405" y="1847800"/>
          <a:ext cx="91440" cy="7001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001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05498-9323-1048-B84D-8D773675E856}">
      <dsp:nvSpPr>
        <dsp:cNvPr id="0" name=""/>
        <dsp:cNvSpPr/>
      </dsp:nvSpPr>
      <dsp:spPr>
        <a:xfrm>
          <a:off x="1667829" y="1847800"/>
          <a:ext cx="4034295" cy="700166"/>
        </a:xfrm>
        <a:custGeom>
          <a:avLst/>
          <a:gdLst/>
          <a:ahLst/>
          <a:cxnLst/>
          <a:rect l="0" t="0" r="0" b="0"/>
          <a:pathLst>
            <a:path>
              <a:moveTo>
                <a:pt x="4034295" y="0"/>
              </a:moveTo>
              <a:lnTo>
                <a:pt x="4034295" y="350083"/>
              </a:lnTo>
              <a:lnTo>
                <a:pt x="0" y="350083"/>
              </a:lnTo>
              <a:lnTo>
                <a:pt x="0" y="7001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C6517D-54F7-244D-AFBC-C328307F3961}">
      <dsp:nvSpPr>
        <dsp:cNvPr id="0" name=""/>
        <dsp:cNvSpPr/>
      </dsp:nvSpPr>
      <dsp:spPr>
        <a:xfrm>
          <a:off x="4035060" y="180736"/>
          <a:ext cx="3334128" cy="1667064"/>
        </a:xfrm>
        <a:prstGeom prst="rect">
          <a:avLst/>
        </a:prstGeom>
        <a:solidFill>
          <a:srgbClr val="0627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>
              <a:latin typeface="Arial" panose="020B0604020202020204" pitchFamily="34" charset="0"/>
              <a:cs typeface="Arial" panose="020B0604020202020204" pitchFamily="34" charset="0"/>
            </a:rPr>
            <a:t>Fiatalok Batthyány Köre </a:t>
          </a:r>
          <a:br>
            <a:rPr lang="hu-HU" sz="18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hu-HU" sz="1800" b="1" kern="1200" dirty="0">
              <a:latin typeface="Arial" panose="020B0604020202020204" pitchFamily="34" charset="0"/>
              <a:cs typeface="Arial" panose="020B0604020202020204" pitchFamily="34" charset="0"/>
            </a:rPr>
            <a:t>(FBK)</a:t>
          </a:r>
        </a:p>
      </dsp:txBody>
      <dsp:txXfrm>
        <a:off x="4035060" y="180736"/>
        <a:ext cx="3334128" cy="1667064"/>
      </dsp:txXfrm>
    </dsp:sp>
    <dsp:sp modelId="{52733408-7C29-B94B-B910-022EB82B863E}">
      <dsp:nvSpPr>
        <dsp:cNvPr id="0" name=""/>
        <dsp:cNvSpPr/>
      </dsp:nvSpPr>
      <dsp:spPr>
        <a:xfrm>
          <a:off x="765" y="2547967"/>
          <a:ext cx="3334128" cy="1667064"/>
        </a:xfrm>
        <a:prstGeom prst="rect">
          <a:avLst/>
        </a:prstGeom>
        <a:solidFill>
          <a:srgbClr val="0627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hu-HU" sz="1800" b="1" kern="1200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5" y="2547967"/>
        <a:ext cx="3334128" cy="1667064"/>
      </dsp:txXfrm>
    </dsp:sp>
    <dsp:sp modelId="{49A66DC0-21B5-FC4D-80A6-780056376E42}">
      <dsp:nvSpPr>
        <dsp:cNvPr id="0" name=""/>
        <dsp:cNvSpPr/>
      </dsp:nvSpPr>
      <dsp:spPr>
        <a:xfrm>
          <a:off x="4035060" y="2547967"/>
          <a:ext cx="3334128" cy="1667064"/>
        </a:xfrm>
        <a:prstGeom prst="rect">
          <a:avLst/>
        </a:prstGeom>
        <a:solidFill>
          <a:srgbClr val="0627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800" b="1" kern="1200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35060" y="2547967"/>
        <a:ext cx="3334128" cy="1667064"/>
      </dsp:txXfrm>
    </dsp:sp>
    <dsp:sp modelId="{636B8421-EFED-6F40-8C60-318C65E59803}">
      <dsp:nvSpPr>
        <dsp:cNvPr id="0" name=""/>
        <dsp:cNvSpPr/>
      </dsp:nvSpPr>
      <dsp:spPr>
        <a:xfrm>
          <a:off x="8069356" y="2547967"/>
          <a:ext cx="3334128" cy="1667064"/>
        </a:xfrm>
        <a:prstGeom prst="rect">
          <a:avLst/>
        </a:prstGeom>
        <a:solidFill>
          <a:srgbClr val="0627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800" b="1" kern="1200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69356" y="2547967"/>
        <a:ext cx="3334128" cy="16670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8433F-E4BD-434C-BCA3-6A854D623D54}">
      <dsp:nvSpPr>
        <dsp:cNvPr id="0" name=""/>
        <dsp:cNvSpPr/>
      </dsp:nvSpPr>
      <dsp:spPr>
        <a:xfrm>
          <a:off x="5702125" y="1847800"/>
          <a:ext cx="4034295" cy="7001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083"/>
              </a:lnTo>
              <a:lnTo>
                <a:pt x="4034295" y="350083"/>
              </a:lnTo>
              <a:lnTo>
                <a:pt x="4034295" y="7001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5E14F-0376-F649-AB02-246FC7E7E79F}">
      <dsp:nvSpPr>
        <dsp:cNvPr id="0" name=""/>
        <dsp:cNvSpPr/>
      </dsp:nvSpPr>
      <dsp:spPr>
        <a:xfrm>
          <a:off x="5656405" y="1847800"/>
          <a:ext cx="91440" cy="7001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001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05498-9323-1048-B84D-8D773675E856}">
      <dsp:nvSpPr>
        <dsp:cNvPr id="0" name=""/>
        <dsp:cNvSpPr/>
      </dsp:nvSpPr>
      <dsp:spPr>
        <a:xfrm>
          <a:off x="1667829" y="1847800"/>
          <a:ext cx="4034295" cy="700166"/>
        </a:xfrm>
        <a:custGeom>
          <a:avLst/>
          <a:gdLst/>
          <a:ahLst/>
          <a:cxnLst/>
          <a:rect l="0" t="0" r="0" b="0"/>
          <a:pathLst>
            <a:path>
              <a:moveTo>
                <a:pt x="4034295" y="0"/>
              </a:moveTo>
              <a:lnTo>
                <a:pt x="4034295" y="350083"/>
              </a:lnTo>
              <a:lnTo>
                <a:pt x="0" y="350083"/>
              </a:lnTo>
              <a:lnTo>
                <a:pt x="0" y="7001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C6517D-54F7-244D-AFBC-C328307F3961}">
      <dsp:nvSpPr>
        <dsp:cNvPr id="0" name=""/>
        <dsp:cNvSpPr/>
      </dsp:nvSpPr>
      <dsp:spPr>
        <a:xfrm>
          <a:off x="4035060" y="180736"/>
          <a:ext cx="3334128" cy="1667064"/>
        </a:xfrm>
        <a:prstGeom prst="rect">
          <a:avLst/>
        </a:prstGeom>
        <a:solidFill>
          <a:srgbClr val="06275B">
            <a:alpha val="67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>
              <a:latin typeface="Arial" panose="020B0604020202020204" pitchFamily="34" charset="0"/>
              <a:cs typeface="Arial" panose="020B0604020202020204" pitchFamily="34" charset="0"/>
            </a:rPr>
            <a:t>Fiatalok Batthyány Köre </a:t>
          </a:r>
          <a:br>
            <a:rPr lang="hu-HU" sz="18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hu-HU" sz="1800" b="1" kern="1200" dirty="0">
              <a:latin typeface="Arial" panose="020B0604020202020204" pitchFamily="34" charset="0"/>
              <a:cs typeface="Arial" panose="020B0604020202020204" pitchFamily="34" charset="0"/>
            </a:rPr>
            <a:t>(FBK)</a:t>
          </a:r>
        </a:p>
      </dsp:txBody>
      <dsp:txXfrm>
        <a:off x="4035060" y="180736"/>
        <a:ext cx="3334128" cy="1667064"/>
      </dsp:txXfrm>
    </dsp:sp>
    <dsp:sp modelId="{52733408-7C29-B94B-B910-022EB82B863E}">
      <dsp:nvSpPr>
        <dsp:cNvPr id="0" name=""/>
        <dsp:cNvSpPr/>
      </dsp:nvSpPr>
      <dsp:spPr>
        <a:xfrm>
          <a:off x="765" y="2547967"/>
          <a:ext cx="3334128" cy="1667064"/>
        </a:xfrm>
        <a:prstGeom prst="rect">
          <a:avLst/>
        </a:prstGeom>
        <a:solidFill>
          <a:srgbClr val="CEA3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hu-HU" sz="1800" b="1" kern="1200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5" y="2547967"/>
        <a:ext cx="3334128" cy="1667064"/>
      </dsp:txXfrm>
    </dsp:sp>
    <dsp:sp modelId="{49A66DC0-21B5-FC4D-80A6-780056376E42}">
      <dsp:nvSpPr>
        <dsp:cNvPr id="0" name=""/>
        <dsp:cNvSpPr/>
      </dsp:nvSpPr>
      <dsp:spPr>
        <a:xfrm>
          <a:off x="4035060" y="2547967"/>
          <a:ext cx="3334128" cy="1667064"/>
        </a:xfrm>
        <a:prstGeom prst="rect">
          <a:avLst/>
        </a:prstGeom>
        <a:solidFill>
          <a:srgbClr val="06275B">
            <a:alpha val="67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800" b="1" kern="1200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35060" y="2547967"/>
        <a:ext cx="3334128" cy="1667064"/>
      </dsp:txXfrm>
    </dsp:sp>
    <dsp:sp modelId="{636B8421-EFED-6F40-8C60-318C65E59803}">
      <dsp:nvSpPr>
        <dsp:cNvPr id="0" name=""/>
        <dsp:cNvSpPr/>
      </dsp:nvSpPr>
      <dsp:spPr>
        <a:xfrm>
          <a:off x="8069356" y="2547967"/>
          <a:ext cx="3334128" cy="1667064"/>
        </a:xfrm>
        <a:prstGeom prst="rect">
          <a:avLst/>
        </a:prstGeom>
        <a:solidFill>
          <a:srgbClr val="06275B">
            <a:alpha val="67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800" b="1" kern="1200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69356" y="2547967"/>
        <a:ext cx="3334128" cy="16670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8433F-E4BD-434C-BCA3-6A854D623D54}">
      <dsp:nvSpPr>
        <dsp:cNvPr id="0" name=""/>
        <dsp:cNvSpPr/>
      </dsp:nvSpPr>
      <dsp:spPr>
        <a:xfrm>
          <a:off x="5702125" y="1847800"/>
          <a:ext cx="4034295" cy="7001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083"/>
              </a:lnTo>
              <a:lnTo>
                <a:pt x="4034295" y="350083"/>
              </a:lnTo>
              <a:lnTo>
                <a:pt x="4034295" y="7001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5E14F-0376-F649-AB02-246FC7E7E79F}">
      <dsp:nvSpPr>
        <dsp:cNvPr id="0" name=""/>
        <dsp:cNvSpPr/>
      </dsp:nvSpPr>
      <dsp:spPr>
        <a:xfrm>
          <a:off x="5656405" y="1847800"/>
          <a:ext cx="91440" cy="7001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001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05498-9323-1048-B84D-8D773675E856}">
      <dsp:nvSpPr>
        <dsp:cNvPr id="0" name=""/>
        <dsp:cNvSpPr/>
      </dsp:nvSpPr>
      <dsp:spPr>
        <a:xfrm>
          <a:off x="1667829" y="1847800"/>
          <a:ext cx="4034295" cy="700166"/>
        </a:xfrm>
        <a:custGeom>
          <a:avLst/>
          <a:gdLst/>
          <a:ahLst/>
          <a:cxnLst/>
          <a:rect l="0" t="0" r="0" b="0"/>
          <a:pathLst>
            <a:path>
              <a:moveTo>
                <a:pt x="4034295" y="0"/>
              </a:moveTo>
              <a:lnTo>
                <a:pt x="4034295" y="350083"/>
              </a:lnTo>
              <a:lnTo>
                <a:pt x="0" y="350083"/>
              </a:lnTo>
              <a:lnTo>
                <a:pt x="0" y="7001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C6517D-54F7-244D-AFBC-C328307F3961}">
      <dsp:nvSpPr>
        <dsp:cNvPr id="0" name=""/>
        <dsp:cNvSpPr/>
      </dsp:nvSpPr>
      <dsp:spPr>
        <a:xfrm>
          <a:off x="4035060" y="180736"/>
          <a:ext cx="3334128" cy="1667064"/>
        </a:xfrm>
        <a:prstGeom prst="rect">
          <a:avLst/>
        </a:prstGeom>
        <a:solidFill>
          <a:srgbClr val="06275B">
            <a:alpha val="67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>
              <a:latin typeface="Arial" panose="020B0604020202020204" pitchFamily="34" charset="0"/>
              <a:cs typeface="Arial" panose="020B0604020202020204" pitchFamily="34" charset="0"/>
            </a:rPr>
            <a:t>Fiatalok Batthyány Köre </a:t>
          </a:r>
          <a:br>
            <a:rPr lang="hu-HU" sz="18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hu-HU" sz="1800" b="1" kern="1200" dirty="0">
              <a:latin typeface="Arial" panose="020B0604020202020204" pitchFamily="34" charset="0"/>
              <a:cs typeface="Arial" panose="020B0604020202020204" pitchFamily="34" charset="0"/>
            </a:rPr>
            <a:t>(FBK)</a:t>
          </a:r>
        </a:p>
      </dsp:txBody>
      <dsp:txXfrm>
        <a:off x="4035060" y="180736"/>
        <a:ext cx="3334128" cy="1667064"/>
      </dsp:txXfrm>
    </dsp:sp>
    <dsp:sp modelId="{52733408-7C29-B94B-B910-022EB82B863E}">
      <dsp:nvSpPr>
        <dsp:cNvPr id="0" name=""/>
        <dsp:cNvSpPr/>
      </dsp:nvSpPr>
      <dsp:spPr>
        <a:xfrm>
          <a:off x="765" y="2547967"/>
          <a:ext cx="3334128" cy="1667064"/>
        </a:xfrm>
        <a:prstGeom prst="rect">
          <a:avLst/>
        </a:prstGeom>
        <a:solidFill>
          <a:srgbClr val="06275B">
            <a:alpha val="67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hu-HU" sz="1800" b="1" kern="1200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5" y="2547967"/>
        <a:ext cx="3334128" cy="1667064"/>
      </dsp:txXfrm>
    </dsp:sp>
    <dsp:sp modelId="{49A66DC0-21B5-FC4D-80A6-780056376E42}">
      <dsp:nvSpPr>
        <dsp:cNvPr id="0" name=""/>
        <dsp:cNvSpPr/>
      </dsp:nvSpPr>
      <dsp:spPr>
        <a:xfrm>
          <a:off x="4035060" y="2547967"/>
          <a:ext cx="3334128" cy="1667064"/>
        </a:xfrm>
        <a:prstGeom prst="rect">
          <a:avLst/>
        </a:prstGeom>
        <a:solidFill>
          <a:srgbClr val="CEA3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800" b="1" kern="1200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35060" y="2547967"/>
        <a:ext cx="3334128" cy="1667064"/>
      </dsp:txXfrm>
    </dsp:sp>
    <dsp:sp modelId="{636B8421-EFED-6F40-8C60-318C65E59803}">
      <dsp:nvSpPr>
        <dsp:cNvPr id="0" name=""/>
        <dsp:cNvSpPr/>
      </dsp:nvSpPr>
      <dsp:spPr>
        <a:xfrm>
          <a:off x="8069356" y="2547967"/>
          <a:ext cx="3334128" cy="1667064"/>
        </a:xfrm>
        <a:prstGeom prst="rect">
          <a:avLst/>
        </a:prstGeom>
        <a:solidFill>
          <a:srgbClr val="06275B">
            <a:alpha val="67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800" b="1" kern="1200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69356" y="2547967"/>
        <a:ext cx="3334128" cy="16670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8433F-E4BD-434C-BCA3-6A854D623D54}">
      <dsp:nvSpPr>
        <dsp:cNvPr id="0" name=""/>
        <dsp:cNvSpPr/>
      </dsp:nvSpPr>
      <dsp:spPr>
        <a:xfrm>
          <a:off x="5702125" y="1847800"/>
          <a:ext cx="4034295" cy="7001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083"/>
              </a:lnTo>
              <a:lnTo>
                <a:pt x="4034295" y="350083"/>
              </a:lnTo>
              <a:lnTo>
                <a:pt x="4034295" y="7001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5E14F-0376-F649-AB02-246FC7E7E79F}">
      <dsp:nvSpPr>
        <dsp:cNvPr id="0" name=""/>
        <dsp:cNvSpPr/>
      </dsp:nvSpPr>
      <dsp:spPr>
        <a:xfrm>
          <a:off x="5656405" y="1847800"/>
          <a:ext cx="91440" cy="7001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001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05498-9323-1048-B84D-8D773675E856}">
      <dsp:nvSpPr>
        <dsp:cNvPr id="0" name=""/>
        <dsp:cNvSpPr/>
      </dsp:nvSpPr>
      <dsp:spPr>
        <a:xfrm>
          <a:off x="1667829" y="1847800"/>
          <a:ext cx="4034295" cy="700166"/>
        </a:xfrm>
        <a:custGeom>
          <a:avLst/>
          <a:gdLst/>
          <a:ahLst/>
          <a:cxnLst/>
          <a:rect l="0" t="0" r="0" b="0"/>
          <a:pathLst>
            <a:path>
              <a:moveTo>
                <a:pt x="4034295" y="0"/>
              </a:moveTo>
              <a:lnTo>
                <a:pt x="4034295" y="350083"/>
              </a:lnTo>
              <a:lnTo>
                <a:pt x="0" y="350083"/>
              </a:lnTo>
              <a:lnTo>
                <a:pt x="0" y="7001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C6517D-54F7-244D-AFBC-C328307F3961}">
      <dsp:nvSpPr>
        <dsp:cNvPr id="0" name=""/>
        <dsp:cNvSpPr/>
      </dsp:nvSpPr>
      <dsp:spPr>
        <a:xfrm>
          <a:off x="4035060" y="180736"/>
          <a:ext cx="3334128" cy="1667064"/>
        </a:xfrm>
        <a:prstGeom prst="rect">
          <a:avLst/>
        </a:prstGeom>
        <a:solidFill>
          <a:srgbClr val="06275B">
            <a:alpha val="67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>
              <a:latin typeface="Arial" panose="020B0604020202020204" pitchFamily="34" charset="0"/>
              <a:cs typeface="Arial" panose="020B0604020202020204" pitchFamily="34" charset="0"/>
            </a:rPr>
            <a:t>Fiatalok Batthyány Köre </a:t>
          </a:r>
          <a:br>
            <a:rPr lang="hu-HU" sz="18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hu-HU" sz="1800" b="1" kern="1200" dirty="0">
              <a:latin typeface="Arial" panose="020B0604020202020204" pitchFamily="34" charset="0"/>
              <a:cs typeface="Arial" panose="020B0604020202020204" pitchFamily="34" charset="0"/>
            </a:rPr>
            <a:t>(FBK)</a:t>
          </a:r>
        </a:p>
      </dsp:txBody>
      <dsp:txXfrm>
        <a:off x="4035060" y="180736"/>
        <a:ext cx="3334128" cy="1667064"/>
      </dsp:txXfrm>
    </dsp:sp>
    <dsp:sp modelId="{52733408-7C29-B94B-B910-022EB82B863E}">
      <dsp:nvSpPr>
        <dsp:cNvPr id="0" name=""/>
        <dsp:cNvSpPr/>
      </dsp:nvSpPr>
      <dsp:spPr>
        <a:xfrm>
          <a:off x="765" y="2547967"/>
          <a:ext cx="3334128" cy="1667064"/>
        </a:xfrm>
        <a:prstGeom prst="rect">
          <a:avLst/>
        </a:prstGeom>
        <a:solidFill>
          <a:srgbClr val="06275B">
            <a:alpha val="67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hu-HU" sz="1800" b="1" kern="1200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5" y="2547967"/>
        <a:ext cx="3334128" cy="1667064"/>
      </dsp:txXfrm>
    </dsp:sp>
    <dsp:sp modelId="{49A66DC0-21B5-FC4D-80A6-780056376E42}">
      <dsp:nvSpPr>
        <dsp:cNvPr id="0" name=""/>
        <dsp:cNvSpPr/>
      </dsp:nvSpPr>
      <dsp:spPr>
        <a:xfrm>
          <a:off x="4035060" y="2547967"/>
          <a:ext cx="3334128" cy="1667064"/>
        </a:xfrm>
        <a:prstGeom prst="rect">
          <a:avLst/>
        </a:prstGeom>
        <a:solidFill>
          <a:srgbClr val="06275B">
            <a:alpha val="67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800" b="1" kern="1200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35060" y="2547967"/>
        <a:ext cx="3334128" cy="1667064"/>
      </dsp:txXfrm>
    </dsp:sp>
    <dsp:sp modelId="{636B8421-EFED-6F40-8C60-318C65E59803}">
      <dsp:nvSpPr>
        <dsp:cNvPr id="0" name=""/>
        <dsp:cNvSpPr/>
      </dsp:nvSpPr>
      <dsp:spPr>
        <a:xfrm>
          <a:off x="8069356" y="2547967"/>
          <a:ext cx="3334128" cy="1667064"/>
        </a:xfrm>
        <a:prstGeom prst="rect">
          <a:avLst/>
        </a:prstGeom>
        <a:solidFill>
          <a:srgbClr val="CEA3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800" b="1" kern="1200" dirty="0">
            <a:solidFill>
              <a:srgbClr val="D3A24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69356" y="2547967"/>
        <a:ext cx="3334128" cy="1667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350B0-5603-694A-9CA2-E5E93494E836}" type="datetimeFigureOut">
              <a:rPr lang="hu-HU" smtClean="0"/>
              <a:t>2024. 04. 27.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B1FD5-725D-F14A-83DB-08AFEFACA8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8039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Eddigi vendégek:</a:t>
            </a:r>
          </a:p>
          <a:p>
            <a:r>
              <a:rPr lang="hu-HU" dirty="0"/>
              <a:t>-Szijjártó Péter</a:t>
            </a:r>
          </a:p>
          <a:p>
            <a:r>
              <a:rPr lang="hu-HU" dirty="0"/>
              <a:t>-Varga Mihály</a:t>
            </a:r>
          </a:p>
          <a:p>
            <a:r>
              <a:rPr lang="hu-HU" dirty="0"/>
              <a:t>-</a:t>
            </a:r>
            <a:r>
              <a:rPr lang="hu-HU" dirty="0" err="1"/>
              <a:t>Navracsics</a:t>
            </a:r>
            <a:r>
              <a:rPr lang="hu-HU" dirty="0"/>
              <a:t> Tibor</a:t>
            </a:r>
          </a:p>
          <a:p>
            <a:r>
              <a:rPr lang="hu-HU" dirty="0"/>
              <a:t>-Orbán Balázs</a:t>
            </a:r>
          </a:p>
          <a:p>
            <a:endParaRPr lang="hu-HU" dirty="0"/>
          </a:p>
          <a:p>
            <a:r>
              <a:rPr lang="hu-HU" dirty="0"/>
              <a:t>Idei témáink:</a:t>
            </a:r>
          </a:p>
          <a:p>
            <a:r>
              <a:rPr lang="hu-HU" dirty="0"/>
              <a:t>-EU + Önkormányzati választás</a:t>
            </a:r>
          </a:p>
          <a:p>
            <a:r>
              <a:rPr lang="hu-HU" dirty="0"/>
              <a:t>-Honvédelem</a:t>
            </a:r>
          </a:p>
          <a:p>
            <a:r>
              <a:rPr lang="hu-HU" dirty="0"/>
              <a:t>-Oktatás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B1FD5-725D-F14A-83DB-08AFEFACA8B8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4190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BF8A0-9D23-B961-F208-91150E82A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E4738BB-7BFC-6EDB-6EA2-96E478FBB0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858ACD17-7FC5-9ED7-AF0D-F7849DD2D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Ukrajna hadigazdasága</a:t>
            </a:r>
          </a:p>
          <a:p>
            <a:r>
              <a:rPr lang="hu-HU" dirty="0"/>
              <a:t>Magyar nemzeti bank + BÉT 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019E2FC-9754-AEFC-ECDD-0F995D6413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B1FD5-725D-F14A-83DB-08AFEFACA8B8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1262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F820A-9E50-5392-EB65-8EE4C3132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92DD6FA9-03F3-BA21-9318-BD4E219CD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7DDD64D-A0E6-40DC-72F8-28930D0E5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Nagy Márton vs. Pogácsa Zoltán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5CAF57E-55C3-C636-6AE1-A97266D3E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B1FD5-725D-F14A-83DB-08AFEFACA8B8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1513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57437-E877-4DE0-A3B3-C07D9CBFB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7BFCEF78-A21D-AB49-F7E5-0C6DC526E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D128DC90-0B4D-8124-6804-495DBD420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Csókay</a:t>
            </a:r>
            <a:r>
              <a:rPr lang="hu-HU" dirty="0"/>
              <a:t> András </a:t>
            </a:r>
            <a:r>
              <a:rPr lang="hu-HU"/>
              <a:t>és Bernadett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8E8615B-6289-B7DC-119F-E9D7C19515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B1FD5-725D-F14A-83DB-08AFEFACA8B8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5625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Eddigi beszélgetőpartnerek:</a:t>
            </a:r>
          </a:p>
          <a:p>
            <a:r>
              <a:rPr lang="hu-HU" dirty="0"/>
              <a:t>-</a:t>
            </a:r>
            <a:r>
              <a:rPr lang="hu-HU" dirty="0" err="1"/>
              <a:t>Vitézy</a:t>
            </a:r>
            <a:r>
              <a:rPr lang="hu-HU" dirty="0"/>
              <a:t> Dávid</a:t>
            </a:r>
          </a:p>
          <a:p>
            <a:r>
              <a:rPr lang="hu-HU" dirty="0"/>
              <a:t>-</a:t>
            </a:r>
            <a:r>
              <a:rPr lang="hu-HU" dirty="0" err="1"/>
              <a:t>Surányi</a:t>
            </a:r>
            <a:r>
              <a:rPr lang="hu-HU" dirty="0"/>
              <a:t> György</a:t>
            </a:r>
          </a:p>
          <a:p>
            <a:r>
              <a:rPr lang="hu-HU" dirty="0"/>
              <a:t>-Kóka János</a:t>
            </a:r>
          </a:p>
          <a:p>
            <a:endParaRPr lang="hu-HU" dirty="0"/>
          </a:p>
          <a:p>
            <a:r>
              <a:rPr lang="hu-HU" dirty="0"/>
              <a:t>Helyszín:</a:t>
            </a:r>
          </a:p>
          <a:p>
            <a:r>
              <a:rPr lang="hu-HU" dirty="0"/>
              <a:t>-Andrássy Szalon</a:t>
            </a:r>
          </a:p>
          <a:p>
            <a:r>
              <a:rPr lang="hu-HU" dirty="0"/>
              <a:t>+egyetemek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B1FD5-725D-F14A-83DB-08AFEFACA8B8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1715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B1FD5-725D-F14A-83DB-08AFEFACA8B8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1742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Pl. jövő héten biciklizés Szentendrén.</a:t>
            </a:r>
          </a:p>
          <a:p>
            <a:endParaRPr lang="hu-HU" dirty="0"/>
          </a:p>
          <a:p>
            <a:r>
              <a:rPr lang="hu-HU" dirty="0"/>
              <a:t>Volt már bográcsozás, kvízbajnokság és bórkostolás is.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B1FD5-725D-F14A-83DB-08AFEFACA8B8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6128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Tusványos</a:t>
            </a:r>
            <a:r>
              <a:rPr lang="hu-HU" dirty="0"/>
              <a:t> – közös sátra NÖRI-vel és a Magyar Batthyány Alapítvánnyal</a:t>
            </a:r>
          </a:p>
          <a:p>
            <a:r>
              <a:rPr lang="hu-HU" dirty="0"/>
              <a:t>Tranzit – Egész napos programokkal várunk mindenkit, </a:t>
            </a:r>
            <a:r>
              <a:rPr lang="hu-HU" dirty="0" err="1"/>
              <a:t>pl</a:t>
            </a:r>
            <a:r>
              <a:rPr lang="hu-HU" dirty="0"/>
              <a:t> </a:t>
            </a:r>
            <a:r>
              <a:rPr lang="hu-HU" b="1" dirty="0"/>
              <a:t>vitabajnokság</a:t>
            </a:r>
            <a:endParaRPr lang="hu-HU" dirty="0"/>
          </a:p>
          <a:p>
            <a:r>
              <a:rPr lang="hu-HU" dirty="0"/>
              <a:t>MCC Feszt – Egész napos programok és saját </a:t>
            </a:r>
            <a:r>
              <a:rPr lang="hu-HU" dirty="0" err="1"/>
              <a:t>szervzésű</a:t>
            </a:r>
            <a:r>
              <a:rPr lang="hu-HU" dirty="0"/>
              <a:t> beszélgetések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B1FD5-725D-F14A-83DB-08AFEFACA8B8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4840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B1FD5-725D-F14A-83DB-08AFEFACA8B8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1828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B1FD5-725D-F14A-83DB-08AFEFACA8B8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0136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B1FD5-725D-F14A-83DB-08AFEFACA8B8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8842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692D7-286B-BCF6-65E4-F84DAC6E9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4905166-3FA4-1919-2966-23D4B157E1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E969B86C-8E43-776F-576A-D264E89A6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14EE741-B7D7-C869-E8D1-643D8EA52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B1FD5-725D-F14A-83DB-08AFEFACA8B8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7062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09217C-5254-F6FC-5305-DDD700649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C008BEB-AB9D-F26A-FA98-9447F8ECF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4AD6882-5755-523F-476C-E321A2ED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E513-131D-7B48-8086-D90F6996915A}" type="datetimeFigureOut">
              <a:rPr lang="hu-HU" smtClean="0"/>
              <a:t>2024. 04. 27.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5CF81B8-F7F0-4B9C-CE83-2E0BEC329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4E7C50C-09C8-0162-49BE-3EC3ADB30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F9061-6637-F94E-9117-7B313A21C6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3335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807027-5CBF-4BE9-BEC1-7AD12CB0D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15348B9-FAC0-32CF-FEB6-7864D6343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4DA1325-EC68-19E0-0618-6DF9068C7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E513-131D-7B48-8086-D90F6996915A}" type="datetimeFigureOut">
              <a:rPr lang="hu-HU" smtClean="0"/>
              <a:t>2024. 04. 27.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1B338AD-614F-AF0B-71C8-534EDE76C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98E6D5A-3A71-2C4F-93A8-1E098994A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F9061-6637-F94E-9117-7B313A21C6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2886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DD86319-E954-72E7-B356-EDD13AF163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CA6B845-4671-1195-1F74-1178C6D56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212DFB5-984D-701F-599A-8F83E8E7E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E513-131D-7B48-8086-D90F6996915A}" type="datetimeFigureOut">
              <a:rPr lang="hu-HU" smtClean="0"/>
              <a:t>2024. 04. 27.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CDFE918-267C-A88E-D704-445F96E8A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CAA28DD-BB67-E8EE-1F7D-BD9771F51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F9061-6637-F94E-9117-7B313A21C6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6856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>
            <a:extLst>
              <a:ext uri="{FF2B5EF4-FFF2-40B4-BE49-F238E27FC236}">
                <a16:creationId xmlns:a16="http://schemas.microsoft.com/office/drawing/2014/main" id="{CD1A56ED-490E-8DCE-2937-1ECC4948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0D27E-47EA-764D-A300-23DCD51C81C0}" type="datetimeFigureOut">
              <a:rPr lang="hu-HU" smtClean="0"/>
              <a:t>2024. 04. 27.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7D33400-89C0-224B-35CA-FD3DF7AF6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69A6E8-FAD3-BE76-2B6F-2EE94546E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B0BEE-0C01-CC47-8FCF-063ABD4DC14E}" type="slidenum">
              <a:rPr lang="hu-HU" smtClean="0"/>
              <a:t>‹#›</a:t>
            </a:fld>
            <a:endParaRPr lang="hu-HU"/>
          </a:p>
        </p:txBody>
      </p:sp>
      <p:pic>
        <p:nvPicPr>
          <p:cNvPr id="8" name="Kép 7" descr="A képen Betűtípus, embléma, szöveg, Grafika látható&#10;&#10;Automatikusan generált leírás">
            <a:extLst>
              <a:ext uri="{FF2B5EF4-FFF2-40B4-BE49-F238E27FC236}">
                <a16:creationId xmlns:a16="http://schemas.microsoft.com/office/drawing/2014/main" id="{6BE53248-0C81-0C46-5703-699DBC00C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067" t="29132" r="17647" b="29038"/>
          <a:stretch/>
        </p:blipFill>
        <p:spPr>
          <a:xfrm>
            <a:off x="1695829" y="1818480"/>
            <a:ext cx="8800343" cy="322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03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dia">
    <p:bg>
      <p:bgPr>
        <a:solidFill>
          <a:srgbClr val="0426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>
            <a:extLst>
              <a:ext uri="{FF2B5EF4-FFF2-40B4-BE49-F238E27FC236}">
                <a16:creationId xmlns:a16="http://schemas.microsoft.com/office/drawing/2014/main" id="{CD1A56ED-490E-8DCE-2937-1ECC4948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0D27E-47EA-764D-A300-23DCD51C81C0}" type="datetimeFigureOut">
              <a:rPr lang="hu-HU" smtClean="0"/>
              <a:t>2024. 04. 27.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7D33400-89C0-224B-35CA-FD3DF7AF6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69A6E8-FAD3-BE76-2B6F-2EE94546E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B0BEE-0C01-CC47-8FCF-063ABD4DC14E}" type="slidenum">
              <a:rPr lang="hu-HU" smtClean="0"/>
              <a:t>‹#›</a:t>
            </a:fld>
            <a:endParaRPr lang="hu-HU"/>
          </a:p>
        </p:txBody>
      </p:sp>
      <p:pic>
        <p:nvPicPr>
          <p:cNvPr id="3" name="Kép 2" descr="A képen szöveg, Betűtípus, képernyőkép, Acélkék látható&#10;&#10;Automatikusan generált leírás">
            <a:extLst>
              <a:ext uri="{FF2B5EF4-FFF2-40B4-BE49-F238E27FC236}">
                <a16:creationId xmlns:a16="http://schemas.microsoft.com/office/drawing/2014/main" id="{08A4299C-9DD8-A5BC-BB77-89667EDE5D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416" t="26017" r="15458" b="26320"/>
          <a:stretch/>
        </p:blipFill>
        <p:spPr>
          <a:xfrm>
            <a:off x="1487731" y="1615575"/>
            <a:ext cx="9216538" cy="362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58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D37DB5-E88F-CFEB-28A6-AEECAA3E4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6C9C18B-BEEF-E3B8-121B-0B1533F19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FB6C5A5-5044-8DC5-D52D-F468CB2D8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E513-131D-7B48-8086-D90F6996915A}" type="datetimeFigureOut">
              <a:rPr lang="hu-HU" smtClean="0"/>
              <a:t>2024. 04. 27.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5EBBD66-0656-5FEE-F485-B165A4F05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F4F607C-E6DC-1D45-ECBB-3DF87D389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F9061-6637-F94E-9117-7B313A21C6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8072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60AD9A82-4D83-F0B8-D35E-B0F900DB4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494" y="1411941"/>
            <a:ext cx="11524130" cy="47650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0A8CC5C-2461-AAB3-06C4-C68F2ED1B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E513-131D-7B48-8086-D90F6996915A}" type="datetimeFigureOut">
              <a:rPr lang="hu-HU" smtClean="0"/>
              <a:t>2024. 04. 27.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0DD1FDB-ADC8-88FB-EEAF-D463FC03A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2616008-B2BA-5D1A-A14C-F7D2EEE9E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F9061-6637-F94E-9117-7B313A21C6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F422BC30-BA54-7DF7-55FD-ADDC81A66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94" y="100293"/>
            <a:ext cx="10031506" cy="92579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07275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108E6E-7AE0-3565-4D32-F34EE4E59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4400C38-D544-2603-91A2-16C36AA4E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6D45C7A-417C-5024-2F99-5410123E5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8E69329-EF79-E4A4-84DF-DB4636C4E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E513-131D-7B48-8086-D90F6996915A}" type="datetimeFigureOut">
              <a:rPr lang="hu-HU" smtClean="0"/>
              <a:t>2024. 04. 27.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7659301-B4A9-8B89-7E12-36100AC0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CD3B0AA-7BC0-7AE3-B0E9-3BDE7012B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F9061-6637-F94E-9117-7B313A21C6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0260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308915C3-48C5-F847-7C92-92AA91BA6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8E76434-6287-E5AA-29C8-CC8B8728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FBE533E-A175-283C-B292-98E1918BCA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FA41D96-EDCB-135D-AF19-2797C74284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03D1516B-7187-4272-1A1C-626069A3D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E513-131D-7B48-8086-D90F6996915A}" type="datetimeFigureOut">
              <a:rPr lang="hu-HU" smtClean="0"/>
              <a:t>2024. 04. 27.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5FBCF8C-4730-334C-A811-0D9715B6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3E2D74D7-22CB-2D5E-EA64-8F3599A0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F9061-6637-F94E-9117-7B313A21C666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55E360BF-7DAB-D184-27A5-3EFC5F1C3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94" y="100293"/>
            <a:ext cx="10031506" cy="92579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08363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5C9C4A-0295-20CB-4CA8-019211C69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94" y="100293"/>
            <a:ext cx="10031506" cy="92579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8E6CE9E-8CC4-EF25-C26F-CE6DCD907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E513-131D-7B48-8086-D90F6996915A}" type="datetimeFigureOut">
              <a:rPr lang="hu-HU" smtClean="0"/>
              <a:t>2024. 04. 27.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14C3D0D-F9D8-BA25-3E62-0D157F5AE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A05B72A-CEB4-7282-019C-D589F2C9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F9061-6637-F94E-9117-7B313A21C6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722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1159579B-1449-E6DF-2498-A92FDEAB8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E513-131D-7B48-8086-D90F6996915A}" type="datetimeFigureOut">
              <a:rPr lang="hu-HU" smtClean="0"/>
              <a:t>2024. 04. 27.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659D2A1-182C-23BB-B288-93D0CCFD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0DA2A44-5A60-546D-A825-DF0655E55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F9061-6637-F94E-9117-7B313A21C6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981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967A04-7791-287B-8E2B-DA5F72981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A95F1C9-560F-8AF9-4E53-BEA4A7B79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8D338BE-92F1-E989-124C-9B502B179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DBA994D-3395-C108-0771-D66D0C4F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E513-131D-7B48-8086-D90F6996915A}" type="datetimeFigureOut">
              <a:rPr lang="hu-HU" smtClean="0"/>
              <a:t>2024. 04. 27.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2C1A67D-EC3E-E0CB-3781-7E48B8856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F9132E1-FD6A-4B05-7589-50B43C482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F9061-6637-F94E-9117-7B313A21C6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6128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113A5F-3696-1728-4FB0-D537B9D6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2848E73-4EE9-D684-2FC1-0E7CB05B70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03E830B-5DDA-8EB3-D4A6-3ED71F756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4DE57CC-E3EC-D517-742B-FB9B5CD18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E513-131D-7B48-8086-D90F6996915A}" type="datetimeFigureOut">
              <a:rPr lang="hu-HU" smtClean="0"/>
              <a:t>2024. 04. 27.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3C1B5D1-09B8-226E-1998-9A72DAF63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985F80D-7197-1819-DD83-BC71331D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F9061-6637-F94E-9117-7B313A21C6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6403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1161B99-04A1-C679-CBB2-6E41A14CB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52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BE063D3-7C72-DC43-7FB7-AC8AD433D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541697E-2001-70B0-F7CD-EE2C7999C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1E513-131D-7B48-8086-D90F6996915A}" type="datetimeFigureOut">
              <a:rPr lang="hu-HU" smtClean="0"/>
              <a:t>2024. 04. 27.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3FB0257-045D-1A19-5906-D26FB6D0A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FA9C740-74EB-7ED7-F62E-AB8A6363D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F9061-6637-F94E-9117-7B313A21C666}" type="slidenum">
              <a:rPr lang="hu-HU" smtClean="0"/>
              <a:t>‹#›</a:t>
            </a:fld>
            <a:endParaRPr lang="hu-HU"/>
          </a:p>
        </p:txBody>
      </p:sp>
      <p:pic>
        <p:nvPicPr>
          <p:cNvPr id="8" name="Kép 7" descr="A képen Betűtípus, embléma, szöveg, Grafika látható&#10;&#10;Automatikusan generált leírás">
            <a:extLst>
              <a:ext uri="{FF2B5EF4-FFF2-40B4-BE49-F238E27FC236}">
                <a16:creationId xmlns:a16="http://schemas.microsoft.com/office/drawing/2014/main" id="{226080EF-74A8-A46E-6ABC-F404C8F34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7216" t="28567" r="16499" b="30113"/>
          <a:stretch/>
        </p:blipFill>
        <p:spPr>
          <a:xfrm>
            <a:off x="10290424" y="191901"/>
            <a:ext cx="1761123" cy="6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8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10245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1024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024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024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024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024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223B6D9-516E-4861-DECB-600B21E5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DE0B251-66B5-C279-F63C-D2FBA910F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51FAF64-B390-E308-8935-D1A48A180C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0D27E-47EA-764D-A300-23DCD51C81C0}" type="datetimeFigureOut">
              <a:rPr lang="hu-HU" smtClean="0"/>
              <a:t>2024. 04. 27.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5F4E7AD-CE89-7C83-E1AB-ED2C72978B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9FF1647-0649-163F-0476-7D1ADA155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B0BEE-0C01-CC47-8FCF-063ABD4DC1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072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5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4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45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5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44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1.sv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856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24CE6-2EF8-B61E-0042-BAF0C9524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044A99-4308-3127-9B29-262156119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06275B"/>
                </a:solidFill>
              </a:rPr>
              <a:t>2024-ben több, mint kétszer annyi rendezvényt fogunk szervezni!</a:t>
            </a:r>
          </a:p>
        </p:txBody>
      </p:sp>
      <p:sp>
        <p:nvSpPr>
          <p:cNvPr id="3" name="Google Shape;2211;p44">
            <a:extLst>
              <a:ext uri="{FF2B5EF4-FFF2-40B4-BE49-F238E27FC236}">
                <a16:creationId xmlns:a16="http://schemas.microsoft.com/office/drawing/2014/main" id="{804DE40D-1B48-C479-3167-B2F38622C440}"/>
              </a:ext>
            </a:extLst>
          </p:cNvPr>
          <p:cNvSpPr/>
          <p:nvPr/>
        </p:nvSpPr>
        <p:spPr>
          <a:xfrm rot="10800000" flipH="1">
            <a:off x="6801156" y="1828623"/>
            <a:ext cx="3304500" cy="4572175"/>
          </a:xfrm>
          <a:prstGeom prst="round1Rect">
            <a:avLst>
              <a:gd name="adj" fmla="val 12288"/>
            </a:avLst>
          </a:prstGeom>
          <a:noFill/>
          <a:ln w="9525" cap="flat" cmpd="sng">
            <a:solidFill>
              <a:srgbClr val="CEA3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212;p44">
            <a:extLst>
              <a:ext uri="{FF2B5EF4-FFF2-40B4-BE49-F238E27FC236}">
                <a16:creationId xmlns:a16="http://schemas.microsoft.com/office/drawing/2014/main" id="{B564429E-5225-8B7B-9F79-04BC5F368519}"/>
              </a:ext>
            </a:extLst>
          </p:cNvPr>
          <p:cNvSpPr/>
          <p:nvPr/>
        </p:nvSpPr>
        <p:spPr>
          <a:xfrm>
            <a:off x="6097856" y="1347125"/>
            <a:ext cx="3994108" cy="481500"/>
          </a:xfrm>
          <a:prstGeom prst="round1Rect">
            <a:avLst>
              <a:gd name="adj" fmla="val 50000"/>
            </a:avLst>
          </a:prstGeom>
          <a:solidFill>
            <a:srgbClr val="CEA34B"/>
          </a:solidFill>
          <a:ln w="9525" cap="flat" cmpd="sng">
            <a:solidFill>
              <a:srgbClr val="CEA3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224;p44">
            <a:extLst>
              <a:ext uri="{FF2B5EF4-FFF2-40B4-BE49-F238E27FC236}">
                <a16:creationId xmlns:a16="http://schemas.microsoft.com/office/drawing/2014/main" id="{AE2B2D60-782A-AD99-C130-2B8A1A360DC2}"/>
              </a:ext>
            </a:extLst>
          </p:cNvPr>
          <p:cNvSpPr txBox="1"/>
          <p:nvPr/>
        </p:nvSpPr>
        <p:spPr>
          <a:xfrm>
            <a:off x="6559825" y="1545063"/>
            <a:ext cx="3430081" cy="15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>
                <a:solidFill>
                  <a:srgbClr val="FFFFFF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rPr>
              <a:t>2024: ~ </a:t>
            </a:r>
            <a:r>
              <a:rPr lang="hu-HU" sz="1800" b="1" dirty="0">
                <a:solidFill>
                  <a:srgbClr val="06275B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rPr>
              <a:t>15 </a:t>
            </a:r>
            <a:r>
              <a:rPr lang="hu-HU" sz="1800" b="1" dirty="0">
                <a:solidFill>
                  <a:srgbClr val="FFFFFF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rPr>
              <a:t>naponta program</a:t>
            </a:r>
          </a:p>
        </p:txBody>
      </p:sp>
      <p:sp>
        <p:nvSpPr>
          <p:cNvPr id="18" name="Google Shape;2233;p44">
            <a:extLst>
              <a:ext uri="{FF2B5EF4-FFF2-40B4-BE49-F238E27FC236}">
                <a16:creationId xmlns:a16="http://schemas.microsoft.com/office/drawing/2014/main" id="{2813587E-0790-144B-8D61-16CB62254A18}"/>
              </a:ext>
            </a:extLst>
          </p:cNvPr>
          <p:cNvSpPr/>
          <p:nvPr/>
        </p:nvSpPr>
        <p:spPr>
          <a:xfrm flipH="1">
            <a:off x="5748145" y="1238079"/>
            <a:ext cx="702000" cy="6996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CEA3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2234;p44">
            <a:extLst>
              <a:ext uri="{FF2B5EF4-FFF2-40B4-BE49-F238E27FC236}">
                <a16:creationId xmlns:a16="http://schemas.microsoft.com/office/drawing/2014/main" id="{18126D18-CFB3-84C2-87B9-2722DB8D85DF}"/>
              </a:ext>
            </a:extLst>
          </p:cNvPr>
          <p:cNvSpPr/>
          <p:nvPr/>
        </p:nvSpPr>
        <p:spPr>
          <a:xfrm flipH="1">
            <a:off x="2066441" y="1347125"/>
            <a:ext cx="3324402" cy="4572174"/>
          </a:xfrm>
          <a:prstGeom prst="round1Rect">
            <a:avLst>
              <a:gd name="adj" fmla="val 12288"/>
            </a:avLst>
          </a:prstGeom>
          <a:noFill/>
          <a:ln w="9525" cap="flat" cmpd="sng">
            <a:solidFill>
              <a:srgbClr val="0627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62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2235;p44">
            <a:extLst>
              <a:ext uri="{FF2B5EF4-FFF2-40B4-BE49-F238E27FC236}">
                <a16:creationId xmlns:a16="http://schemas.microsoft.com/office/drawing/2014/main" id="{529DF1E8-7035-3136-1A00-219DF258A88A}"/>
              </a:ext>
            </a:extLst>
          </p:cNvPr>
          <p:cNvSpPr/>
          <p:nvPr/>
        </p:nvSpPr>
        <p:spPr>
          <a:xfrm rot="10800000">
            <a:off x="2381670" y="5810244"/>
            <a:ext cx="3712474" cy="481500"/>
          </a:xfrm>
          <a:prstGeom prst="round1Rect">
            <a:avLst>
              <a:gd name="adj" fmla="val 50000"/>
            </a:avLst>
          </a:prstGeom>
          <a:solidFill>
            <a:srgbClr val="06275B"/>
          </a:solidFill>
          <a:ln w="9525" cap="flat" cmpd="sng">
            <a:solidFill>
              <a:srgbClr val="0627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236;p44">
            <a:extLst>
              <a:ext uri="{FF2B5EF4-FFF2-40B4-BE49-F238E27FC236}">
                <a16:creationId xmlns:a16="http://schemas.microsoft.com/office/drawing/2014/main" id="{1D69BD05-C575-29EB-EF3F-CEE4D44C0BD4}"/>
              </a:ext>
            </a:extLst>
          </p:cNvPr>
          <p:cNvSpPr/>
          <p:nvPr/>
        </p:nvSpPr>
        <p:spPr>
          <a:xfrm flipH="1">
            <a:off x="5748145" y="5701198"/>
            <a:ext cx="702000" cy="6996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627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2237;p44">
            <a:extLst>
              <a:ext uri="{FF2B5EF4-FFF2-40B4-BE49-F238E27FC236}">
                <a16:creationId xmlns:a16="http://schemas.microsoft.com/office/drawing/2014/main" id="{7B03ADA0-9533-24A9-F78F-E420C6717C57}"/>
              </a:ext>
            </a:extLst>
          </p:cNvPr>
          <p:cNvSpPr txBox="1"/>
          <p:nvPr/>
        </p:nvSpPr>
        <p:spPr>
          <a:xfrm>
            <a:off x="2376567" y="5938781"/>
            <a:ext cx="3324402" cy="23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1" dirty="0">
                <a:solidFill>
                  <a:srgbClr val="FFFFFF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rPr>
              <a:t>2023: ~ </a:t>
            </a:r>
            <a:r>
              <a:rPr lang="hu-HU" sz="1600" b="1" dirty="0">
                <a:solidFill>
                  <a:srgbClr val="CEA34B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rPr>
              <a:t>33</a:t>
            </a:r>
            <a:r>
              <a:rPr lang="hu-HU" sz="1600" b="1" dirty="0">
                <a:solidFill>
                  <a:srgbClr val="FFFFFF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rPr>
              <a:t> naponta program</a:t>
            </a:r>
            <a:endParaRPr sz="1600" b="1" dirty="0">
              <a:solidFill>
                <a:srgbClr val="FFFFFF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endParaRPr>
          </a:p>
        </p:txBody>
      </p:sp>
      <p:sp>
        <p:nvSpPr>
          <p:cNvPr id="38" name="Google Shape;2253;p44">
            <a:extLst>
              <a:ext uri="{FF2B5EF4-FFF2-40B4-BE49-F238E27FC236}">
                <a16:creationId xmlns:a16="http://schemas.microsoft.com/office/drawing/2014/main" id="{517F0F81-8E0E-D1A2-0633-0F251D3D80A6}"/>
              </a:ext>
            </a:extLst>
          </p:cNvPr>
          <p:cNvSpPr/>
          <p:nvPr/>
        </p:nvSpPr>
        <p:spPr>
          <a:xfrm>
            <a:off x="6099246" y="6156399"/>
            <a:ext cx="15554" cy="13896"/>
          </a:xfrm>
          <a:custGeom>
            <a:avLst/>
            <a:gdLst/>
            <a:ahLst/>
            <a:cxnLst/>
            <a:rect l="l" t="t" r="r" b="b"/>
            <a:pathLst>
              <a:path w="375" h="335" extrusionOk="0">
                <a:moveTo>
                  <a:pt x="176" y="0"/>
                </a:moveTo>
                <a:cubicBezTo>
                  <a:pt x="167" y="0"/>
                  <a:pt x="158" y="1"/>
                  <a:pt x="148" y="3"/>
                </a:cubicBezTo>
                <a:cubicBezTo>
                  <a:pt x="77" y="26"/>
                  <a:pt x="17" y="86"/>
                  <a:pt x="17" y="157"/>
                </a:cubicBezTo>
                <a:cubicBezTo>
                  <a:pt x="1" y="258"/>
                  <a:pt x="95" y="334"/>
                  <a:pt x="186" y="334"/>
                </a:cubicBezTo>
                <a:cubicBezTo>
                  <a:pt x="225" y="334"/>
                  <a:pt x="263" y="320"/>
                  <a:pt x="291" y="288"/>
                </a:cubicBezTo>
                <a:cubicBezTo>
                  <a:pt x="375" y="229"/>
                  <a:pt x="375" y="145"/>
                  <a:pt x="327" y="86"/>
                </a:cubicBezTo>
                <a:cubicBezTo>
                  <a:pt x="296" y="34"/>
                  <a:pt x="238" y="0"/>
                  <a:pt x="1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Csoportba foglalás 61">
            <a:extLst>
              <a:ext uri="{FF2B5EF4-FFF2-40B4-BE49-F238E27FC236}">
                <a16:creationId xmlns:a16="http://schemas.microsoft.com/office/drawing/2014/main" id="{43E14ABF-7E8A-F86F-7599-E21C6F4625B8}"/>
              </a:ext>
            </a:extLst>
          </p:cNvPr>
          <p:cNvGrpSpPr/>
          <p:nvPr/>
        </p:nvGrpSpPr>
        <p:grpSpPr>
          <a:xfrm>
            <a:off x="6874565" y="1973564"/>
            <a:ext cx="3115341" cy="352200"/>
            <a:chOff x="2202093" y="1486962"/>
            <a:chExt cx="3115341" cy="352200"/>
          </a:xfrm>
        </p:grpSpPr>
        <p:sp>
          <p:nvSpPr>
            <p:cNvPr id="63" name="Google Shape;2239;p44">
              <a:extLst>
                <a:ext uri="{FF2B5EF4-FFF2-40B4-BE49-F238E27FC236}">
                  <a16:creationId xmlns:a16="http://schemas.microsoft.com/office/drawing/2014/main" id="{B804C686-7EB3-195C-6750-2206158C62CF}"/>
                </a:ext>
              </a:extLst>
            </p:cNvPr>
            <p:cNvSpPr txBox="1"/>
            <p:nvPr/>
          </p:nvSpPr>
          <p:spPr>
            <a:xfrm flipH="1">
              <a:off x="2671292" y="1672812"/>
              <a:ext cx="2646142" cy="114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600" b="1" dirty="0">
                  <a:solidFill>
                    <a:srgbClr val="CEA34B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Mesterségem címere előadás</a:t>
              </a:r>
              <a:endParaRPr sz="1600" b="1" dirty="0">
                <a:solidFill>
                  <a:srgbClr val="CEA34B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endParaRPr>
            </a:p>
          </p:txBody>
        </p:sp>
        <p:sp>
          <p:nvSpPr>
            <p:cNvPr id="64" name="Google Shape;2240;p44">
              <a:extLst>
                <a:ext uri="{FF2B5EF4-FFF2-40B4-BE49-F238E27FC236}">
                  <a16:creationId xmlns:a16="http://schemas.microsoft.com/office/drawing/2014/main" id="{E34DC0CC-2375-A4E6-A6B1-21C815B481DC}"/>
                </a:ext>
              </a:extLst>
            </p:cNvPr>
            <p:cNvSpPr/>
            <p:nvPr/>
          </p:nvSpPr>
          <p:spPr>
            <a:xfrm flipH="1">
              <a:off x="2260342" y="1486962"/>
              <a:ext cx="353400" cy="352200"/>
            </a:xfrm>
            <a:prstGeom prst="ellipse">
              <a:avLst/>
            </a:prstGeom>
            <a:solidFill>
              <a:srgbClr val="CEA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41;p44">
              <a:extLst>
                <a:ext uri="{FF2B5EF4-FFF2-40B4-BE49-F238E27FC236}">
                  <a16:creationId xmlns:a16="http://schemas.microsoft.com/office/drawing/2014/main" id="{F0B21FFD-3F15-C2A9-0636-36E4287168B4}"/>
                </a:ext>
              </a:extLst>
            </p:cNvPr>
            <p:cNvSpPr txBox="1"/>
            <p:nvPr/>
          </p:nvSpPr>
          <p:spPr>
            <a:xfrm flipH="1">
              <a:off x="2202093" y="1586613"/>
              <a:ext cx="469200" cy="1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6</a:t>
              </a:r>
              <a:endParaRPr b="1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66" name="Csoportba foglalás 65">
            <a:extLst>
              <a:ext uri="{FF2B5EF4-FFF2-40B4-BE49-F238E27FC236}">
                <a16:creationId xmlns:a16="http://schemas.microsoft.com/office/drawing/2014/main" id="{78191785-6AF6-02B3-AD64-D724FA0CD928}"/>
              </a:ext>
            </a:extLst>
          </p:cNvPr>
          <p:cNvGrpSpPr/>
          <p:nvPr/>
        </p:nvGrpSpPr>
        <p:grpSpPr>
          <a:xfrm>
            <a:off x="6874565" y="4588680"/>
            <a:ext cx="3115341" cy="352200"/>
            <a:chOff x="2202093" y="1486962"/>
            <a:chExt cx="3115341" cy="352200"/>
          </a:xfrm>
        </p:grpSpPr>
        <p:sp>
          <p:nvSpPr>
            <p:cNvPr id="67" name="Google Shape;2239;p44">
              <a:extLst>
                <a:ext uri="{FF2B5EF4-FFF2-40B4-BE49-F238E27FC236}">
                  <a16:creationId xmlns:a16="http://schemas.microsoft.com/office/drawing/2014/main" id="{643D2348-5CE1-C829-FF85-466D5D75FE9E}"/>
                </a:ext>
              </a:extLst>
            </p:cNvPr>
            <p:cNvSpPr txBox="1"/>
            <p:nvPr/>
          </p:nvSpPr>
          <p:spPr>
            <a:xfrm flipH="1">
              <a:off x="2671292" y="1615212"/>
              <a:ext cx="2646142" cy="114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600" b="1" dirty="0">
                  <a:solidFill>
                    <a:srgbClr val="CEA34B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Közösségépítő program</a:t>
              </a:r>
            </a:p>
          </p:txBody>
        </p:sp>
        <p:sp>
          <p:nvSpPr>
            <p:cNvPr id="68" name="Google Shape;2240;p44">
              <a:extLst>
                <a:ext uri="{FF2B5EF4-FFF2-40B4-BE49-F238E27FC236}">
                  <a16:creationId xmlns:a16="http://schemas.microsoft.com/office/drawing/2014/main" id="{BEBEBD02-945F-75E1-D458-4152D70C7A3A}"/>
                </a:ext>
              </a:extLst>
            </p:cNvPr>
            <p:cNvSpPr/>
            <p:nvPr/>
          </p:nvSpPr>
          <p:spPr>
            <a:xfrm flipH="1">
              <a:off x="2260342" y="1486962"/>
              <a:ext cx="353400" cy="352200"/>
            </a:xfrm>
            <a:prstGeom prst="ellipse">
              <a:avLst/>
            </a:prstGeom>
            <a:solidFill>
              <a:srgbClr val="CEA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241;p44">
              <a:extLst>
                <a:ext uri="{FF2B5EF4-FFF2-40B4-BE49-F238E27FC236}">
                  <a16:creationId xmlns:a16="http://schemas.microsoft.com/office/drawing/2014/main" id="{36A5E8DD-F079-DC7D-191C-DB0C72D2CB53}"/>
                </a:ext>
              </a:extLst>
            </p:cNvPr>
            <p:cNvSpPr txBox="1"/>
            <p:nvPr/>
          </p:nvSpPr>
          <p:spPr>
            <a:xfrm flipH="1">
              <a:off x="2202093" y="1586613"/>
              <a:ext cx="469200" cy="1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2</a:t>
              </a:r>
              <a:endParaRPr b="1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70" name="Csoportba foglalás 69">
            <a:extLst>
              <a:ext uri="{FF2B5EF4-FFF2-40B4-BE49-F238E27FC236}">
                <a16:creationId xmlns:a16="http://schemas.microsoft.com/office/drawing/2014/main" id="{A05D5EA9-97A5-D885-14BA-1896854D07C8}"/>
              </a:ext>
            </a:extLst>
          </p:cNvPr>
          <p:cNvGrpSpPr/>
          <p:nvPr/>
        </p:nvGrpSpPr>
        <p:grpSpPr>
          <a:xfrm>
            <a:off x="6874565" y="2627343"/>
            <a:ext cx="3115341" cy="352200"/>
            <a:chOff x="2202093" y="1486962"/>
            <a:chExt cx="3115341" cy="352200"/>
          </a:xfrm>
        </p:grpSpPr>
        <p:sp>
          <p:nvSpPr>
            <p:cNvPr id="71" name="Google Shape;2239;p44">
              <a:extLst>
                <a:ext uri="{FF2B5EF4-FFF2-40B4-BE49-F238E27FC236}">
                  <a16:creationId xmlns:a16="http://schemas.microsoft.com/office/drawing/2014/main" id="{E278EDAD-11BA-5B5B-D8E5-E021486BB0C8}"/>
                </a:ext>
              </a:extLst>
            </p:cNvPr>
            <p:cNvSpPr txBox="1"/>
            <p:nvPr/>
          </p:nvSpPr>
          <p:spPr>
            <a:xfrm flipH="1">
              <a:off x="2671292" y="1672812"/>
              <a:ext cx="2646142" cy="114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600" b="1" dirty="0">
                  <a:solidFill>
                    <a:srgbClr val="CEA34B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”FBK Műhely” rendezvény</a:t>
              </a:r>
              <a:endParaRPr sz="1600" b="1" dirty="0">
                <a:solidFill>
                  <a:srgbClr val="CEA34B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endParaRPr>
            </a:p>
          </p:txBody>
        </p:sp>
        <p:sp>
          <p:nvSpPr>
            <p:cNvPr id="72" name="Google Shape;2240;p44">
              <a:extLst>
                <a:ext uri="{FF2B5EF4-FFF2-40B4-BE49-F238E27FC236}">
                  <a16:creationId xmlns:a16="http://schemas.microsoft.com/office/drawing/2014/main" id="{DF242F3C-FCFC-AD1A-865B-5345EF636CEE}"/>
                </a:ext>
              </a:extLst>
            </p:cNvPr>
            <p:cNvSpPr/>
            <p:nvPr/>
          </p:nvSpPr>
          <p:spPr>
            <a:xfrm flipH="1">
              <a:off x="2260342" y="1486962"/>
              <a:ext cx="353400" cy="352200"/>
            </a:xfrm>
            <a:prstGeom prst="ellipse">
              <a:avLst/>
            </a:prstGeom>
            <a:solidFill>
              <a:srgbClr val="CEA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241;p44">
              <a:extLst>
                <a:ext uri="{FF2B5EF4-FFF2-40B4-BE49-F238E27FC236}">
                  <a16:creationId xmlns:a16="http://schemas.microsoft.com/office/drawing/2014/main" id="{C51E8913-0CE2-26C4-6AA4-FD6B8FD66B96}"/>
                </a:ext>
              </a:extLst>
            </p:cNvPr>
            <p:cNvSpPr txBox="1"/>
            <p:nvPr/>
          </p:nvSpPr>
          <p:spPr>
            <a:xfrm flipH="1">
              <a:off x="2202093" y="1586613"/>
              <a:ext cx="469200" cy="1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4</a:t>
              </a:r>
              <a:endParaRPr b="1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74" name="Csoportba foglalás 73">
            <a:extLst>
              <a:ext uri="{FF2B5EF4-FFF2-40B4-BE49-F238E27FC236}">
                <a16:creationId xmlns:a16="http://schemas.microsoft.com/office/drawing/2014/main" id="{CCDB3323-5A5F-B744-3715-EF4C20BCD04C}"/>
              </a:ext>
            </a:extLst>
          </p:cNvPr>
          <p:cNvGrpSpPr/>
          <p:nvPr/>
        </p:nvGrpSpPr>
        <p:grpSpPr>
          <a:xfrm>
            <a:off x="6874565" y="3281122"/>
            <a:ext cx="3115341" cy="352200"/>
            <a:chOff x="2202093" y="1486962"/>
            <a:chExt cx="3115341" cy="352200"/>
          </a:xfrm>
        </p:grpSpPr>
        <p:sp>
          <p:nvSpPr>
            <p:cNvPr id="75" name="Google Shape;2239;p44">
              <a:extLst>
                <a:ext uri="{FF2B5EF4-FFF2-40B4-BE49-F238E27FC236}">
                  <a16:creationId xmlns:a16="http://schemas.microsoft.com/office/drawing/2014/main" id="{47768EA3-EC3E-BCF9-2E18-B5462B1DB416}"/>
                </a:ext>
              </a:extLst>
            </p:cNvPr>
            <p:cNvSpPr txBox="1"/>
            <p:nvPr/>
          </p:nvSpPr>
          <p:spPr>
            <a:xfrm flipH="1">
              <a:off x="2671292" y="1600812"/>
              <a:ext cx="2646142" cy="114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600" b="1" dirty="0">
                  <a:solidFill>
                    <a:srgbClr val="CEA34B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"Terasz </a:t>
              </a:r>
              <a:r>
                <a:rPr lang="hu-HU" sz="1600" b="1" dirty="0" err="1">
                  <a:solidFill>
                    <a:srgbClr val="CEA34B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Cocktail</a:t>
              </a:r>
              <a:r>
                <a:rPr lang="hu-HU" sz="1600" b="1" dirty="0">
                  <a:solidFill>
                    <a:srgbClr val="CEA34B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"</a:t>
              </a:r>
            </a:p>
          </p:txBody>
        </p:sp>
        <p:sp>
          <p:nvSpPr>
            <p:cNvPr id="76" name="Google Shape;2240;p44">
              <a:extLst>
                <a:ext uri="{FF2B5EF4-FFF2-40B4-BE49-F238E27FC236}">
                  <a16:creationId xmlns:a16="http://schemas.microsoft.com/office/drawing/2014/main" id="{AB260C6F-EBDF-4280-4EAE-FA17B12E1DAC}"/>
                </a:ext>
              </a:extLst>
            </p:cNvPr>
            <p:cNvSpPr/>
            <p:nvPr/>
          </p:nvSpPr>
          <p:spPr>
            <a:xfrm flipH="1">
              <a:off x="2260342" y="1486962"/>
              <a:ext cx="353400" cy="352200"/>
            </a:xfrm>
            <a:prstGeom prst="ellipse">
              <a:avLst/>
            </a:prstGeom>
            <a:solidFill>
              <a:srgbClr val="CEA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41;p44">
              <a:extLst>
                <a:ext uri="{FF2B5EF4-FFF2-40B4-BE49-F238E27FC236}">
                  <a16:creationId xmlns:a16="http://schemas.microsoft.com/office/drawing/2014/main" id="{74F1B42C-C7D2-BD0B-2043-68E6D9E86F04}"/>
                </a:ext>
              </a:extLst>
            </p:cNvPr>
            <p:cNvSpPr txBox="1"/>
            <p:nvPr/>
          </p:nvSpPr>
          <p:spPr>
            <a:xfrm flipH="1">
              <a:off x="2202093" y="1586613"/>
              <a:ext cx="469200" cy="1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2</a:t>
              </a:r>
              <a:endParaRPr b="1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78" name="Csoportba foglalás 77">
            <a:extLst>
              <a:ext uri="{FF2B5EF4-FFF2-40B4-BE49-F238E27FC236}">
                <a16:creationId xmlns:a16="http://schemas.microsoft.com/office/drawing/2014/main" id="{2A3115C0-A6F5-18E9-B837-D983EC8A2C8B}"/>
              </a:ext>
            </a:extLst>
          </p:cNvPr>
          <p:cNvGrpSpPr/>
          <p:nvPr/>
        </p:nvGrpSpPr>
        <p:grpSpPr>
          <a:xfrm>
            <a:off x="6874565" y="3934901"/>
            <a:ext cx="3115341" cy="352200"/>
            <a:chOff x="2202093" y="1486962"/>
            <a:chExt cx="3115341" cy="352200"/>
          </a:xfrm>
        </p:grpSpPr>
        <p:sp>
          <p:nvSpPr>
            <p:cNvPr id="79" name="Google Shape;2239;p44">
              <a:extLst>
                <a:ext uri="{FF2B5EF4-FFF2-40B4-BE49-F238E27FC236}">
                  <a16:creationId xmlns:a16="http://schemas.microsoft.com/office/drawing/2014/main" id="{22006B2C-F9DF-23AD-E6CE-B77E36913111}"/>
                </a:ext>
              </a:extLst>
            </p:cNvPr>
            <p:cNvSpPr txBox="1"/>
            <p:nvPr/>
          </p:nvSpPr>
          <p:spPr>
            <a:xfrm flipH="1">
              <a:off x="2671292" y="1622412"/>
              <a:ext cx="2646142" cy="114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600" b="1" dirty="0">
                  <a:solidFill>
                    <a:srgbClr val="CEA34B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Tagtalálkozó</a:t>
              </a:r>
            </a:p>
          </p:txBody>
        </p:sp>
        <p:sp>
          <p:nvSpPr>
            <p:cNvPr id="80" name="Google Shape;2240;p44">
              <a:extLst>
                <a:ext uri="{FF2B5EF4-FFF2-40B4-BE49-F238E27FC236}">
                  <a16:creationId xmlns:a16="http://schemas.microsoft.com/office/drawing/2014/main" id="{194F0123-E2DF-2564-C5E4-9E218AEE6896}"/>
                </a:ext>
              </a:extLst>
            </p:cNvPr>
            <p:cNvSpPr/>
            <p:nvPr/>
          </p:nvSpPr>
          <p:spPr>
            <a:xfrm flipH="1">
              <a:off x="2260342" y="1486962"/>
              <a:ext cx="353400" cy="352200"/>
            </a:xfrm>
            <a:prstGeom prst="ellipse">
              <a:avLst/>
            </a:prstGeom>
            <a:solidFill>
              <a:srgbClr val="CEA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41;p44">
              <a:extLst>
                <a:ext uri="{FF2B5EF4-FFF2-40B4-BE49-F238E27FC236}">
                  <a16:creationId xmlns:a16="http://schemas.microsoft.com/office/drawing/2014/main" id="{163E1300-5012-4C0F-5260-F05077A9DCCD}"/>
                </a:ext>
              </a:extLst>
            </p:cNvPr>
            <p:cNvSpPr txBox="1"/>
            <p:nvPr/>
          </p:nvSpPr>
          <p:spPr>
            <a:xfrm flipH="1">
              <a:off x="2202093" y="1586613"/>
              <a:ext cx="469200" cy="1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4</a:t>
              </a:r>
              <a:endParaRPr b="1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82" name="Csoportba foglalás 81">
            <a:extLst>
              <a:ext uri="{FF2B5EF4-FFF2-40B4-BE49-F238E27FC236}">
                <a16:creationId xmlns:a16="http://schemas.microsoft.com/office/drawing/2014/main" id="{DB76EA38-6554-00D2-C950-B12D13F5F72A}"/>
              </a:ext>
            </a:extLst>
          </p:cNvPr>
          <p:cNvGrpSpPr/>
          <p:nvPr/>
        </p:nvGrpSpPr>
        <p:grpSpPr>
          <a:xfrm>
            <a:off x="6874565" y="5242459"/>
            <a:ext cx="3115341" cy="352200"/>
            <a:chOff x="2202093" y="1486962"/>
            <a:chExt cx="3115341" cy="352200"/>
          </a:xfrm>
        </p:grpSpPr>
        <p:sp>
          <p:nvSpPr>
            <p:cNvPr id="83" name="Google Shape;2239;p44">
              <a:extLst>
                <a:ext uri="{FF2B5EF4-FFF2-40B4-BE49-F238E27FC236}">
                  <a16:creationId xmlns:a16="http://schemas.microsoft.com/office/drawing/2014/main" id="{B4CF0F35-87E5-4A36-88C1-C18A7E4E91F8}"/>
                </a:ext>
              </a:extLst>
            </p:cNvPr>
            <p:cNvSpPr txBox="1"/>
            <p:nvPr/>
          </p:nvSpPr>
          <p:spPr>
            <a:xfrm flipH="1">
              <a:off x="2671292" y="1644012"/>
              <a:ext cx="2646142" cy="114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600" b="1" dirty="0" err="1">
                  <a:solidFill>
                    <a:srgbClr val="CEA34B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Fesztiválkitelepülés</a:t>
              </a:r>
              <a:endParaRPr sz="1600" b="1" dirty="0">
                <a:solidFill>
                  <a:srgbClr val="CEA34B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endParaRPr>
            </a:p>
          </p:txBody>
        </p:sp>
        <p:sp>
          <p:nvSpPr>
            <p:cNvPr id="84" name="Google Shape;2240;p44">
              <a:extLst>
                <a:ext uri="{FF2B5EF4-FFF2-40B4-BE49-F238E27FC236}">
                  <a16:creationId xmlns:a16="http://schemas.microsoft.com/office/drawing/2014/main" id="{45A3E239-07C3-4C88-B142-7FFABC7BCDD3}"/>
                </a:ext>
              </a:extLst>
            </p:cNvPr>
            <p:cNvSpPr/>
            <p:nvPr/>
          </p:nvSpPr>
          <p:spPr>
            <a:xfrm flipH="1">
              <a:off x="2260342" y="1486962"/>
              <a:ext cx="353400" cy="352200"/>
            </a:xfrm>
            <a:prstGeom prst="ellipse">
              <a:avLst/>
            </a:prstGeom>
            <a:solidFill>
              <a:srgbClr val="CEA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41;p44">
              <a:extLst>
                <a:ext uri="{FF2B5EF4-FFF2-40B4-BE49-F238E27FC236}">
                  <a16:creationId xmlns:a16="http://schemas.microsoft.com/office/drawing/2014/main" id="{AA728A92-44BB-EFEF-F36A-E8D3C660A46A}"/>
                </a:ext>
              </a:extLst>
            </p:cNvPr>
            <p:cNvSpPr txBox="1"/>
            <p:nvPr/>
          </p:nvSpPr>
          <p:spPr>
            <a:xfrm flipH="1">
              <a:off x="2202093" y="1586613"/>
              <a:ext cx="469200" cy="1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4</a:t>
              </a:r>
              <a:endParaRPr b="1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86" name="Csoportba foglalás 85">
            <a:extLst>
              <a:ext uri="{FF2B5EF4-FFF2-40B4-BE49-F238E27FC236}">
                <a16:creationId xmlns:a16="http://schemas.microsoft.com/office/drawing/2014/main" id="{72AD94EC-4112-F5A7-5F42-5BF1366F95F6}"/>
              </a:ext>
            </a:extLst>
          </p:cNvPr>
          <p:cNvGrpSpPr/>
          <p:nvPr/>
        </p:nvGrpSpPr>
        <p:grpSpPr>
          <a:xfrm>
            <a:off x="6874565" y="5896236"/>
            <a:ext cx="3115341" cy="352200"/>
            <a:chOff x="2202093" y="1486962"/>
            <a:chExt cx="3115341" cy="352200"/>
          </a:xfrm>
        </p:grpSpPr>
        <p:sp>
          <p:nvSpPr>
            <p:cNvPr id="87" name="Google Shape;2239;p44">
              <a:extLst>
                <a:ext uri="{FF2B5EF4-FFF2-40B4-BE49-F238E27FC236}">
                  <a16:creationId xmlns:a16="http://schemas.microsoft.com/office/drawing/2014/main" id="{C6A93568-1768-B78C-C05D-E7B0AAD89915}"/>
                </a:ext>
              </a:extLst>
            </p:cNvPr>
            <p:cNvSpPr txBox="1"/>
            <p:nvPr/>
          </p:nvSpPr>
          <p:spPr>
            <a:xfrm flipH="1">
              <a:off x="2671292" y="1615212"/>
              <a:ext cx="2646142" cy="114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600" b="1" dirty="0">
                  <a:solidFill>
                    <a:srgbClr val="CEA34B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Jótékonysági esemény</a:t>
              </a:r>
              <a:endParaRPr sz="1600" b="1" dirty="0">
                <a:solidFill>
                  <a:srgbClr val="CEA34B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endParaRPr>
            </a:p>
          </p:txBody>
        </p:sp>
        <p:sp>
          <p:nvSpPr>
            <p:cNvPr id="88" name="Google Shape;2240;p44">
              <a:extLst>
                <a:ext uri="{FF2B5EF4-FFF2-40B4-BE49-F238E27FC236}">
                  <a16:creationId xmlns:a16="http://schemas.microsoft.com/office/drawing/2014/main" id="{B60D21F9-526B-239E-56CF-9FB3DC333E93}"/>
                </a:ext>
              </a:extLst>
            </p:cNvPr>
            <p:cNvSpPr/>
            <p:nvPr/>
          </p:nvSpPr>
          <p:spPr>
            <a:xfrm flipH="1">
              <a:off x="2260342" y="1486962"/>
              <a:ext cx="353400" cy="352200"/>
            </a:xfrm>
            <a:prstGeom prst="ellipse">
              <a:avLst/>
            </a:prstGeom>
            <a:solidFill>
              <a:srgbClr val="CEA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241;p44">
              <a:extLst>
                <a:ext uri="{FF2B5EF4-FFF2-40B4-BE49-F238E27FC236}">
                  <a16:creationId xmlns:a16="http://schemas.microsoft.com/office/drawing/2014/main" id="{F1538BA5-C911-1FE3-8CDD-048511740A32}"/>
                </a:ext>
              </a:extLst>
            </p:cNvPr>
            <p:cNvSpPr txBox="1"/>
            <p:nvPr/>
          </p:nvSpPr>
          <p:spPr>
            <a:xfrm flipH="1">
              <a:off x="2202093" y="1586613"/>
              <a:ext cx="469200" cy="1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1</a:t>
              </a:r>
              <a:endParaRPr b="1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90" name="Csoportba foglalás 89">
            <a:extLst>
              <a:ext uri="{FF2B5EF4-FFF2-40B4-BE49-F238E27FC236}">
                <a16:creationId xmlns:a16="http://schemas.microsoft.com/office/drawing/2014/main" id="{E442D5B3-F900-68B1-236C-A7A81D50ECEA}"/>
              </a:ext>
            </a:extLst>
          </p:cNvPr>
          <p:cNvGrpSpPr/>
          <p:nvPr/>
        </p:nvGrpSpPr>
        <p:grpSpPr>
          <a:xfrm>
            <a:off x="2203474" y="1390433"/>
            <a:ext cx="3115341" cy="352200"/>
            <a:chOff x="2202093" y="1486962"/>
            <a:chExt cx="3115341" cy="352200"/>
          </a:xfrm>
        </p:grpSpPr>
        <p:sp>
          <p:nvSpPr>
            <p:cNvPr id="91" name="Google Shape;2239;p44">
              <a:extLst>
                <a:ext uri="{FF2B5EF4-FFF2-40B4-BE49-F238E27FC236}">
                  <a16:creationId xmlns:a16="http://schemas.microsoft.com/office/drawing/2014/main" id="{901D9A60-BAB5-8504-1B29-293AA93855CC}"/>
                </a:ext>
              </a:extLst>
            </p:cNvPr>
            <p:cNvSpPr txBox="1"/>
            <p:nvPr/>
          </p:nvSpPr>
          <p:spPr>
            <a:xfrm flipH="1">
              <a:off x="2671292" y="1672812"/>
              <a:ext cx="2646142" cy="114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600" b="1" dirty="0">
                  <a:solidFill>
                    <a:srgbClr val="06275B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Mesterségem címere előadás</a:t>
              </a:r>
              <a:endParaRPr sz="1600" b="1" dirty="0">
                <a:solidFill>
                  <a:srgbClr val="06275B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endParaRPr>
            </a:p>
          </p:txBody>
        </p:sp>
        <p:sp>
          <p:nvSpPr>
            <p:cNvPr id="92" name="Google Shape;2240;p44">
              <a:extLst>
                <a:ext uri="{FF2B5EF4-FFF2-40B4-BE49-F238E27FC236}">
                  <a16:creationId xmlns:a16="http://schemas.microsoft.com/office/drawing/2014/main" id="{667BF5DD-4ADB-D0CD-9E92-9D565DF50D6E}"/>
                </a:ext>
              </a:extLst>
            </p:cNvPr>
            <p:cNvSpPr/>
            <p:nvPr/>
          </p:nvSpPr>
          <p:spPr>
            <a:xfrm flipH="1">
              <a:off x="2260342" y="1486962"/>
              <a:ext cx="353400" cy="352200"/>
            </a:xfrm>
            <a:prstGeom prst="ellipse">
              <a:avLst/>
            </a:prstGeom>
            <a:solidFill>
              <a:srgbClr val="0627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Google Shape;2241;p44">
              <a:extLst>
                <a:ext uri="{FF2B5EF4-FFF2-40B4-BE49-F238E27FC236}">
                  <a16:creationId xmlns:a16="http://schemas.microsoft.com/office/drawing/2014/main" id="{17E47E32-4F07-9403-CEE0-94F69D621143}"/>
                </a:ext>
              </a:extLst>
            </p:cNvPr>
            <p:cNvSpPr txBox="1"/>
            <p:nvPr/>
          </p:nvSpPr>
          <p:spPr>
            <a:xfrm flipH="1">
              <a:off x="2202093" y="1586613"/>
              <a:ext cx="469200" cy="1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6</a:t>
              </a:r>
              <a:endParaRPr b="1" dirty="0">
                <a:solidFill>
                  <a:srgbClr val="FFFFFF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endParaRPr>
            </a:p>
          </p:txBody>
        </p:sp>
      </p:grpSp>
      <p:grpSp>
        <p:nvGrpSpPr>
          <p:cNvPr id="94" name="Csoportba foglalás 93">
            <a:extLst>
              <a:ext uri="{FF2B5EF4-FFF2-40B4-BE49-F238E27FC236}">
                <a16:creationId xmlns:a16="http://schemas.microsoft.com/office/drawing/2014/main" id="{890A3B11-273F-6F10-96A3-FCC26DFF4067}"/>
              </a:ext>
            </a:extLst>
          </p:cNvPr>
          <p:cNvGrpSpPr/>
          <p:nvPr/>
        </p:nvGrpSpPr>
        <p:grpSpPr>
          <a:xfrm>
            <a:off x="2203474" y="4005549"/>
            <a:ext cx="3115341" cy="352200"/>
            <a:chOff x="2202093" y="1486962"/>
            <a:chExt cx="3115341" cy="352200"/>
          </a:xfrm>
        </p:grpSpPr>
        <p:sp>
          <p:nvSpPr>
            <p:cNvPr id="95" name="Google Shape;2239;p44">
              <a:extLst>
                <a:ext uri="{FF2B5EF4-FFF2-40B4-BE49-F238E27FC236}">
                  <a16:creationId xmlns:a16="http://schemas.microsoft.com/office/drawing/2014/main" id="{660DC686-2168-3BF2-93ED-6CB8DA7A0A33}"/>
                </a:ext>
              </a:extLst>
            </p:cNvPr>
            <p:cNvSpPr txBox="1"/>
            <p:nvPr/>
          </p:nvSpPr>
          <p:spPr>
            <a:xfrm flipH="1">
              <a:off x="2671292" y="1672812"/>
              <a:ext cx="2646142" cy="114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600" b="1" dirty="0">
                  <a:solidFill>
                    <a:srgbClr val="06275B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Szezonnyitó bográcsozás</a:t>
              </a:r>
              <a:endParaRPr sz="1600" b="1" dirty="0">
                <a:solidFill>
                  <a:srgbClr val="06275B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endParaRPr>
            </a:p>
          </p:txBody>
        </p:sp>
        <p:sp>
          <p:nvSpPr>
            <p:cNvPr id="96" name="Google Shape;2240;p44">
              <a:extLst>
                <a:ext uri="{FF2B5EF4-FFF2-40B4-BE49-F238E27FC236}">
                  <a16:creationId xmlns:a16="http://schemas.microsoft.com/office/drawing/2014/main" id="{878BD505-90A1-45EA-10F6-54C0F5B56D7D}"/>
                </a:ext>
              </a:extLst>
            </p:cNvPr>
            <p:cNvSpPr/>
            <p:nvPr/>
          </p:nvSpPr>
          <p:spPr>
            <a:xfrm flipH="1">
              <a:off x="2260342" y="1486962"/>
              <a:ext cx="353400" cy="352200"/>
            </a:xfrm>
            <a:prstGeom prst="ellipse">
              <a:avLst/>
            </a:prstGeom>
            <a:solidFill>
              <a:srgbClr val="0627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Google Shape;2241;p44">
              <a:extLst>
                <a:ext uri="{FF2B5EF4-FFF2-40B4-BE49-F238E27FC236}">
                  <a16:creationId xmlns:a16="http://schemas.microsoft.com/office/drawing/2014/main" id="{F19E54BE-1193-0FA7-FF49-6E7B79CCEF2C}"/>
                </a:ext>
              </a:extLst>
            </p:cNvPr>
            <p:cNvSpPr txBox="1"/>
            <p:nvPr/>
          </p:nvSpPr>
          <p:spPr>
            <a:xfrm flipH="1">
              <a:off x="2202093" y="1586613"/>
              <a:ext cx="469200" cy="1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1</a:t>
              </a:r>
              <a:endParaRPr b="1" dirty="0">
                <a:solidFill>
                  <a:srgbClr val="FFFFFF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endParaRPr>
            </a:p>
          </p:txBody>
        </p:sp>
      </p:grpSp>
      <p:grpSp>
        <p:nvGrpSpPr>
          <p:cNvPr id="98" name="Csoportba foglalás 97">
            <a:extLst>
              <a:ext uri="{FF2B5EF4-FFF2-40B4-BE49-F238E27FC236}">
                <a16:creationId xmlns:a16="http://schemas.microsoft.com/office/drawing/2014/main" id="{A214D46B-EE4E-B6C6-30A7-0CA24483FD60}"/>
              </a:ext>
            </a:extLst>
          </p:cNvPr>
          <p:cNvGrpSpPr/>
          <p:nvPr/>
        </p:nvGrpSpPr>
        <p:grpSpPr>
          <a:xfrm>
            <a:off x="2203474" y="2044212"/>
            <a:ext cx="3723299" cy="352200"/>
            <a:chOff x="2202093" y="1486962"/>
            <a:chExt cx="3723299" cy="352200"/>
          </a:xfrm>
        </p:grpSpPr>
        <p:sp>
          <p:nvSpPr>
            <p:cNvPr id="99" name="Google Shape;2239;p44">
              <a:extLst>
                <a:ext uri="{FF2B5EF4-FFF2-40B4-BE49-F238E27FC236}">
                  <a16:creationId xmlns:a16="http://schemas.microsoft.com/office/drawing/2014/main" id="{9C62937D-747D-9CF2-A698-C5A8B19DB646}"/>
                </a:ext>
              </a:extLst>
            </p:cNvPr>
            <p:cNvSpPr txBox="1"/>
            <p:nvPr/>
          </p:nvSpPr>
          <p:spPr>
            <a:xfrm flipH="1">
              <a:off x="2620892" y="1741368"/>
              <a:ext cx="3304500" cy="45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600" b="1" dirty="0">
                  <a:solidFill>
                    <a:srgbClr val="06275B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Fiatalok a Nemzetért Alapít-</a:t>
              </a:r>
              <a:r>
                <a:rPr lang="hu-HU" sz="1600" b="1" dirty="0" err="1">
                  <a:solidFill>
                    <a:srgbClr val="06275B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vánnyal</a:t>
              </a:r>
              <a:r>
                <a:rPr lang="hu-HU" sz="1600" b="1" dirty="0">
                  <a:solidFill>
                    <a:srgbClr val="06275B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 közös rendezvény </a:t>
              </a:r>
              <a:endParaRPr sz="1600" b="1" dirty="0">
                <a:solidFill>
                  <a:srgbClr val="06275B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endParaRPr>
            </a:p>
          </p:txBody>
        </p:sp>
        <p:sp>
          <p:nvSpPr>
            <p:cNvPr id="100" name="Google Shape;2240;p44">
              <a:extLst>
                <a:ext uri="{FF2B5EF4-FFF2-40B4-BE49-F238E27FC236}">
                  <a16:creationId xmlns:a16="http://schemas.microsoft.com/office/drawing/2014/main" id="{0837AFE7-568F-7947-F967-9FF57A340803}"/>
                </a:ext>
              </a:extLst>
            </p:cNvPr>
            <p:cNvSpPr/>
            <p:nvPr/>
          </p:nvSpPr>
          <p:spPr>
            <a:xfrm flipH="1">
              <a:off x="2260342" y="1486962"/>
              <a:ext cx="353400" cy="352200"/>
            </a:xfrm>
            <a:prstGeom prst="ellipse">
              <a:avLst/>
            </a:prstGeom>
            <a:solidFill>
              <a:srgbClr val="0627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Google Shape;2241;p44">
              <a:extLst>
                <a:ext uri="{FF2B5EF4-FFF2-40B4-BE49-F238E27FC236}">
                  <a16:creationId xmlns:a16="http://schemas.microsoft.com/office/drawing/2014/main" id="{24EBC4FD-68BE-0E9B-9F34-CD9D849E15F1}"/>
                </a:ext>
              </a:extLst>
            </p:cNvPr>
            <p:cNvSpPr txBox="1"/>
            <p:nvPr/>
          </p:nvSpPr>
          <p:spPr>
            <a:xfrm flipH="1">
              <a:off x="2202093" y="1586613"/>
              <a:ext cx="469200" cy="1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1</a:t>
              </a:r>
              <a:endParaRPr b="1" dirty="0">
                <a:solidFill>
                  <a:srgbClr val="FFFFFF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endParaRPr>
            </a:p>
          </p:txBody>
        </p:sp>
      </p:grpSp>
      <p:grpSp>
        <p:nvGrpSpPr>
          <p:cNvPr id="102" name="Csoportba foglalás 101">
            <a:extLst>
              <a:ext uri="{FF2B5EF4-FFF2-40B4-BE49-F238E27FC236}">
                <a16:creationId xmlns:a16="http://schemas.microsoft.com/office/drawing/2014/main" id="{A7AB3929-6F4A-2242-6F98-466C3317C7E6}"/>
              </a:ext>
            </a:extLst>
          </p:cNvPr>
          <p:cNvGrpSpPr/>
          <p:nvPr/>
        </p:nvGrpSpPr>
        <p:grpSpPr>
          <a:xfrm>
            <a:off x="2203474" y="2697991"/>
            <a:ext cx="3115341" cy="352200"/>
            <a:chOff x="2202093" y="1486962"/>
            <a:chExt cx="3115341" cy="352200"/>
          </a:xfrm>
        </p:grpSpPr>
        <p:sp>
          <p:nvSpPr>
            <p:cNvPr id="103" name="Google Shape;2239;p44">
              <a:extLst>
                <a:ext uri="{FF2B5EF4-FFF2-40B4-BE49-F238E27FC236}">
                  <a16:creationId xmlns:a16="http://schemas.microsoft.com/office/drawing/2014/main" id="{4E29DE03-4892-F4E4-1143-B88DB0CC3DCB}"/>
                </a:ext>
              </a:extLst>
            </p:cNvPr>
            <p:cNvSpPr txBox="1"/>
            <p:nvPr/>
          </p:nvSpPr>
          <p:spPr>
            <a:xfrm flipH="1">
              <a:off x="2671292" y="1629612"/>
              <a:ext cx="2646142" cy="114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600" b="1" dirty="0">
                  <a:solidFill>
                    <a:srgbClr val="06275B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"Terasz </a:t>
              </a:r>
              <a:r>
                <a:rPr lang="hu-HU" sz="1600" b="1" dirty="0" err="1">
                  <a:solidFill>
                    <a:srgbClr val="06275B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Cocktail</a:t>
              </a:r>
              <a:r>
                <a:rPr lang="hu-HU" sz="1600" b="1" dirty="0">
                  <a:solidFill>
                    <a:srgbClr val="06275B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"</a:t>
              </a:r>
              <a:endParaRPr sz="1600" b="1" dirty="0">
                <a:solidFill>
                  <a:srgbClr val="06275B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endParaRPr>
            </a:p>
          </p:txBody>
        </p:sp>
        <p:sp>
          <p:nvSpPr>
            <p:cNvPr id="104" name="Google Shape;2240;p44">
              <a:extLst>
                <a:ext uri="{FF2B5EF4-FFF2-40B4-BE49-F238E27FC236}">
                  <a16:creationId xmlns:a16="http://schemas.microsoft.com/office/drawing/2014/main" id="{30FC8721-1613-4866-6EC7-F06A87CD2675}"/>
                </a:ext>
              </a:extLst>
            </p:cNvPr>
            <p:cNvSpPr/>
            <p:nvPr/>
          </p:nvSpPr>
          <p:spPr>
            <a:xfrm flipH="1">
              <a:off x="2260342" y="1486962"/>
              <a:ext cx="353400" cy="352200"/>
            </a:xfrm>
            <a:prstGeom prst="ellipse">
              <a:avLst/>
            </a:prstGeom>
            <a:solidFill>
              <a:srgbClr val="0627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Google Shape;2241;p44">
              <a:extLst>
                <a:ext uri="{FF2B5EF4-FFF2-40B4-BE49-F238E27FC236}">
                  <a16:creationId xmlns:a16="http://schemas.microsoft.com/office/drawing/2014/main" id="{5BC69198-944C-4546-FD09-13DF5652417A}"/>
                </a:ext>
              </a:extLst>
            </p:cNvPr>
            <p:cNvSpPr txBox="1"/>
            <p:nvPr/>
          </p:nvSpPr>
          <p:spPr>
            <a:xfrm flipH="1">
              <a:off x="2202093" y="1586613"/>
              <a:ext cx="469200" cy="1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1</a:t>
              </a:r>
              <a:endParaRPr b="1" dirty="0">
                <a:solidFill>
                  <a:srgbClr val="FFFFFF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endParaRPr>
            </a:p>
          </p:txBody>
        </p:sp>
      </p:grpSp>
      <p:grpSp>
        <p:nvGrpSpPr>
          <p:cNvPr id="106" name="Csoportba foglalás 105">
            <a:extLst>
              <a:ext uri="{FF2B5EF4-FFF2-40B4-BE49-F238E27FC236}">
                <a16:creationId xmlns:a16="http://schemas.microsoft.com/office/drawing/2014/main" id="{B70DC4E8-0803-31EF-FF8C-672B63668DA8}"/>
              </a:ext>
            </a:extLst>
          </p:cNvPr>
          <p:cNvGrpSpPr/>
          <p:nvPr/>
        </p:nvGrpSpPr>
        <p:grpSpPr>
          <a:xfrm>
            <a:off x="2203474" y="3351770"/>
            <a:ext cx="3115341" cy="352200"/>
            <a:chOff x="2202093" y="1486962"/>
            <a:chExt cx="3115341" cy="352200"/>
          </a:xfrm>
        </p:grpSpPr>
        <p:sp>
          <p:nvSpPr>
            <p:cNvPr id="107" name="Google Shape;2239;p44">
              <a:extLst>
                <a:ext uri="{FF2B5EF4-FFF2-40B4-BE49-F238E27FC236}">
                  <a16:creationId xmlns:a16="http://schemas.microsoft.com/office/drawing/2014/main" id="{864AAFC7-82BC-99A4-E64F-C6E78F3D8B1E}"/>
                </a:ext>
              </a:extLst>
            </p:cNvPr>
            <p:cNvSpPr txBox="1"/>
            <p:nvPr/>
          </p:nvSpPr>
          <p:spPr>
            <a:xfrm flipH="1">
              <a:off x="2671292" y="1615212"/>
              <a:ext cx="2646142" cy="114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600" b="1" dirty="0">
                  <a:solidFill>
                    <a:srgbClr val="06275B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Tagtalálkozó</a:t>
              </a:r>
              <a:endParaRPr sz="1600" b="1" dirty="0">
                <a:solidFill>
                  <a:srgbClr val="06275B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endParaRPr>
            </a:p>
          </p:txBody>
        </p:sp>
        <p:sp>
          <p:nvSpPr>
            <p:cNvPr id="108" name="Google Shape;2240;p44">
              <a:extLst>
                <a:ext uri="{FF2B5EF4-FFF2-40B4-BE49-F238E27FC236}">
                  <a16:creationId xmlns:a16="http://schemas.microsoft.com/office/drawing/2014/main" id="{CE882327-37D6-377B-3E7A-222C6592C55E}"/>
                </a:ext>
              </a:extLst>
            </p:cNvPr>
            <p:cNvSpPr/>
            <p:nvPr/>
          </p:nvSpPr>
          <p:spPr>
            <a:xfrm flipH="1">
              <a:off x="2260342" y="1486962"/>
              <a:ext cx="353400" cy="352200"/>
            </a:xfrm>
            <a:prstGeom prst="ellipse">
              <a:avLst/>
            </a:prstGeom>
            <a:solidFill>
              <a:srgbClr val="0627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Google Shape;2241;p44">
              <a:extLst>
                <a:ext uri="{FF2B5EF4-FFF2-40B4-BE49-F238E27FC236}">
                  <a16:creationId xmlns:a16="http://schemas.microsoft.com/office/drawing/2014/main" id="{CA78389D-E400-6533-43BC-4C5ADBA8AA96}"/>
                </a:ext>
              </a:extLst>
            </p:cNvPr>
            <p:cNvSpPr txBox="1"/>
            <p:nvPr/>
          </p:nvSpPr>
          <p:spPr>
            <a:xfrm flipH="1">
              <a:off x="2202093" y="1586613"/>
              <a:ext cx="469200" cy="1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1</a:t>
              </a:r>
              <a:endParaRPr b="1" dirty="0">
                <a:solidFill>
                  <a:srgbClr val="FFFFFF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endParaRPr>
            </a:p>
          </p:txBody>
        </p:sp>
      </p:grpSp>
      <p:grpSp>
        <p:nvGrpSpPr>
          <p:cNvPr id="110" name="Csoportba foglalás 109">
            <a:extLst>
              <a:ext uri="{FF2B5EF4-FFF2-40B4-BE49-F238E27FC236}">
                <a16:creationId xmlns:a16="http://schemas.microsoft.com/office/drawing/2014/main" id="{45E92781-A893-2438-45B0-55AF1AFC8467}"/>
              </a:ext>
            </a:extLst>
          </p:cNvPr>
          <p:cNvGrpSpPr/>
          <p:nvPr/>
        </p:nvGrpSpPr>
        <p:grpSpPr>
          <a:xfrm>
            <a:off x="2203474" y="4659328"/>
            <a:ext cx="3115341" cy="352200"/>
            <a:chOff x="2202093" y="1486962"/>
            <a:chExt cx="3115341" cy="352200"/>
          </a:xfrm>
        </p:grpSpPr>
        <p:sp>
          <p:nvSpPr>
            <p:cNvPr id="111" name="Google Shape;2239;p44">
              <a:extLst>
                <a:ext uri="{FF2B5EF4-FFF2-40B4-BE49-F238E27FC236}">
                  <a16:creationId xmlns:a16="http://schemas.microsoft.com/office/drawing/2014/main" id="{97D2F2DB-996E-9744-9DBE-A6F6EDF64129}"/>
                </a:ext>
              </a:extLst>
            </p:cNvPr>
            <p:cNvSpPr txBox="1"/>
            <p:nvPr/>
          </p:nvSpPr>
          <p:spPr>
            <a:xfrm flipH="1">
              <a:off x="2671292" y="1600812"/>
              <a:ext cx="2646142" cy="114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600" b="1" dirty="0">
                  <a:solidFill>
                    <a:srgbClr val="06275B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Közösségépítő program</a:t>
              </a:r>
              <a:endParaRPr sz="1600" b="1" dirty="0">
                <a:solidFill>
                  <a:srgbClr val="06275B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endParaRPr>
            </a:p>
          </p:txBody>
        </p:sp>
        <p:sp>
          <p:nvSpPr>
            <p:cNvPr id="112" name="Google Shape;2240;p44">
              <a:extLst>
                <a:ext uri="{FF2B5EF4-FFF2-40B4-BE49-F238E27FC236}">
                  <a16:creationId xmlns:a16="http://schemas.microsoft.com/office/drawing/2014/main" id="{88356150-0187-AD1E-1370-B5C10D18BEE6}"/>
                </a:ext>
              </a:extLst>
            </p:cNvPr>
            <p:cNvSpPr/>
            <p:nvPr/>
          </p:nvSpPr>
          <p:spPr>
            <a:xfrm flipH="1">
              <a:off x="2260342" y="1486962"/>
              <a:ext cx="353400" cy="352200"/>
            </a:xfrm>
            <a:prstGeom prst="ellipse">
              <a:avLst/>
            </a:prstGeom>
            <a:solidFill>
              <a:srgbClr val="0627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Google Shape;2241;p44">
              <a:extLst>
                <a:ext uri="{FF2B5EF4-FFF2-40B4-BE49-F238E27FC236}">
                  <a16:creationId xmlns:a16="http://schemas.microsoft.com/office/drawing/2014/main" id="{A1EAF46E-70D7-0913-F192-0B5243E9779C}"/>
                </a:ext>
              </a:extLst>
            </p:cNvPr>
            <p:cNvSpPr txBox="1"/>
            <p:nvPr/>
          </p:nvSpPr>
          <p:spPr>
            <a:xfrm flipH="1">
              <a:off x="2202093" y="1586613"/>
              <a:ext cx="469200" cy="1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1</a:t>
              </a:r>
              <a:endParaRPr b="1" dirty="0">
                <a:solidFill>
                  <a:srgbClr val="FFFFFF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endParaRPr>
            </a:p>
          </p:txBody>
        </p:sp>
      </p:grpSp>
      <p:grpSp>
        <p:nvGrpSpPr>
          <p:cNvPr id="114" name="Csoportba foglalás 113">
            <a:extLst>
              <a:ext uri="{FF2B5EF4-FFF2-40B4-BE49-F238E27FC236}">
                <a16:creationId xmlns:a16="http://schemas.microsoft.com/office/drawing/2014/main" id="{D4D0595E-CEA9-E0E5-6ADE-A2107F9488F9}"/>
              </a:ext>
            </a:extLst>
          </p:cNvPr>
          <p:cNvGrpSpPr/>
          <p:nvPr/>
        </p:nvGrpSpPr>
        <p:grpSpPr>
          <a:xfrm>
            <a:off x="2203474" y="5313105"/>
            <a:ext cx="3115341" cy="352200"/>
            <a:chOff x="2202093" y="1486962"/>
            <a:chExt cx="3115341" cy="352200"/>
          </a:xfrm>
        </p:grpSpPr>
        <p:sp>
          <p:nvSpPr>
            <p:cNvPr id="115" name="Google Shape;2239;p44">
              <a:extLst>
                <a:ext uri="{FF2B5EF4-FFF2-40B4-BE49-F238E27FC236}">
                  <a16:creationId xmlns:a16="http://schemas.microsoft.com/office/drawing/2014/main" id="{08AA9A22-7158-094D-2834-BF5E01ED14C1}"/>
                </a:ext>
              </a:extLst>
            </p:cNvPr>
            <p:cNvSpPr txBox="1"/>
            <p:nvPr/>
          </p:nvSpPr>
          <p:spPr>
            <a:xfrm flipH="1">
              <a:off x="2671292" y="1615212"/>
              <a:ext cx="2646142" cy="114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600" b="1" dirty="0" err="1">
                  <a:solidFill>
                    <a:srgbClr val="06275B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Fesztiválkitelepülés</a:t>
              </a:r>
              <a:endParaRPr sz="1600" b="1" dirty="0">
                <a:solidFill>
                  <a:srgbClr val="06275B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endParaRPr>
            </a:p>
          </p:txBody>
        </p:sp>
        <p:sp>
          <p:nvSpPr>
            <p:cNvPr id="116" name="Google Shape;2240;p44">
              <a:extLst>
                <a:ext uri="{FF2B5EF4-FFF2-40B4-BE49-F238E27FC236}">
                  <a16:creationId xmlns:a16="http://schemas.microsoft.com/office/drawing/2014/main" id="{90BB5FA8-5FF7-CB3F-2A96-487207B63C6D}"/>
                </a:ext>
              </a:extLst>
            </p:cNvPr>
            <p:cNvSpPr/>
            <p:nvPr/>
          </p:nvSpPr>
          <p:spPr>
            <a:xfrm flipH="1">
              <a:off x="2260342" y="1486962"/>
              <a:ext cx="353400" cy="352200"/>
            </a:xfrm>
            <a:prstGeom prst="ellipse">
              <a:avLst/>
            </a:prstGeom>
            <a:solidFill>
              <a:srgbClr val="0627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Google Shape;2241;p44">
              <a:extLst>
                <a:ext uri="{FF2B5EF4-FFF2-40B4-BE49-F238E27FC236}">
                  <a16:creationId xmlns:a16="http://schemas.microsoft.com/office/drawing/2014/main" id="{1E8F54BB-5BFE-7D76-44C6-108F2FB63DFA}"/>
                </a:ext>
              </a:extLst>
            </p:cNvPr>
            <p:cNvSpPr txBox="1"/>
            <p:nvPr/>
          </p:nvSpPr>
          <p:spPr>
            <a:xfrm flipH="1">
              <a:off x="2202093" y="1586613"/>
              <a:ext cx="469200" cy="1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b="1" dirty="0">
                  <a:solidFill>
                    <a:srgbClr val="FFFFFF"/>
                  </a:solidFill>
                  <a:latin typeface="Arial" panose="020B0604020202020204" pitchFamily="34" charset="0"/>
                  <a:ea typeface="Fira Sans"/>
                  <a:cs typeface="Arial" panose="020B0604020202020204" pitchFamily="34" charset="0"/>
                  <a:sym typeface="Fira Sans"/>
                </a:rPr>
                <a:t>2</a:t>
              </a:r>
              <a:endParaRPr b="1" dirty="0">
                <a:solidFill>
                  <a:srgbClr val="FFFFFF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endParaRPr>
            </a:p>
          </p:txBody>
        </p:sp>
      </p:grpSp>
      <p:pic>
        <p:nvPicPr>
          <p:cNvPr id="119" name="Ábra 118" descr="Új egyszínű kitöltéssel">
            <a:extLst>
              <a:ext uri="{FF2B5EF4-FFF2-40B4-BE49-F238E27FC236}">
                <a16:creationId xmlns:a16="http://schemas.microsoft.com/office/drawing/2014/main" id="{CFD46ED1-77CF-B7E4-791C-3F7A59369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4274" y="1274662"/>
            <a:ext cx="626426" cy="626426"/>
          </a:xfrm>
          <a:prstGeom prst="rect">
            <a:avLst/>
          </a:prstGeom>
        </p:spPr>
      </p:pic>
      <p:pic>
        <p:nvPicPr>
          <p:cNvPr id="121" name="Ábra 120" descr="Előzmények egyszínű kitöltéssel">
            <a:extLst>
              <a:ext uri="{FF2B5EF4-FFF2-40B4-BE49-F238E27FC236}">
                <a16:creationId xmlns:a16="http://schemas.microsoft.com/office/drawing/2014/main" id="{BBEAE5C2-A7B1-DC24-16C1-011064C51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4989" y="5832525"/>
            <a:ext cx="479621" cy="47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54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95178-6EF5-D538-2B86-3B3E38FCF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2025BD-860E-AFDA-2E10-4D24D5106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06275B"/>
                </a:solidFill>
                <a:highlight>
                  <a:srgbClr val="FFFFFF"/>
                </a:highlight>
              </a:rPr>
              <a:t>2024-es programjaink negyedéves felosztásban</a:t>
            </a:r>
          </a:p>
        </p:txBody>
      </p:sp>
      <p:grpSp>
        <p:nvGrpSpPr>
          <p:cNvPr id="39" name="Csoportba foglalás 38">
            <a:extLst>
              <a:ext uri="{FF2B5EF4-FFF2-40B4-BE49-F238E27FC236}">
                <a16:creationId xmlns:a16="http://schemas.microsoft.com/office/drawing/2014/main" id="{C94CD620-9592-ACF9-C319-AAB0412A2AC3}"/>
              </a:ext>
            </a:extLst>
          </p:cNvPr>
          <p:cNvGrpSpPr/>
          <p:nvPr/>
        </p:nvGrpSpPr>
        <p:grpSpPr>
          <a:xfrm>
            <a:off x="906556" y="945404"/>
            <a:ext cx="9875273" cy="5749431"/>
            <a:chOff x="906556" y="1026086"/>
            <a:chExt cx="9875273" cy="5749431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C8106DF8-4DB2-8F08-6849-D6E0DF62FB4F}"/>
                </a:ext>
              </a:extLst>
            </p:cNvPr>
            <p:cNvGrpSpPr/>
            <p:nvPr/>
          </p:nvGrpSpPr>
          <p:grpSpPr>
            <a:xfrm>
              <a:off x="906556" y="1026086"/>
              <a:ext cx="9875273" cy="5749431"/>
              <a:chOff x="1173383" y="949825"/>
              <a:chExt cx="9875273" cy="5749431"/>
            </a:xfrm>
          </p:grpSpPr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id="{08D0E6C2-E24B-B071-055A-3DD929713E18}"/>
                  </a:ext>
                </a:extLst>
              </p:cNvPr>
              <p:cNvGrpSpPr/>
              <p:nvPr/>
            </p:nvGrpSpPr>
            <p:grpSpPr>
              <a:xfrm>
                <a:off x="6150150" y="949825"/>
                <a:ext cx="1580682" cy="2428246"/>
                <a:chOff x="6150150" y="949825"/>
                <a:chExt cx="1580682" cy="2428246"/>
              </a:xfrm>
            </p:grpSpPr>
            <p:sp>
              <p:nvSpPr>
                <p:cNvPr id="128" name="Arrow: Pentagon 79">
                  <a:extLst>
                    <a:ext uri="{FF2B5EF4-FFF2-40B4-BE49-F238E27FC236}">
                      <a16:creationId xmlns:a16="http://schemas.microsoft.com/office/drawing/2014/main" id="{A480D4BC-7101-E6A5-497D-9EA42C7D4C28}"/>
                    </a:ext>
                  </a:extLst>
                </p:cNvPr>
                <p:cNvSpPr/>
                <p:nvPr/>
              </p:nvSpPr>
              <p:spPr bwMode="auto">
                <a:xfrm rot="5400000">
                  <a:off x="5730092" y="1370543"/>
                  <a:ext cx="2420768" cy="1580652"/>
                </a:xfrm>
                <a:prstGeom prst="homePlate">
                  <a:avLst>
                    <a:gd name="adj" fmla="val 29762"/>
                  </a:avLst>
                </a:prstGeom>
                <a:solidFill>
                  <a:srgbClr val="CEA34B">
                    <a:alpha val="80000"/>
                  </a:srgbClr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Freeform: Shape 187">
                  <a:extLst>
                    <a:ext uri="{FF2B5EF4-FFF2-40B4-BE49-F238E27FC236}">
                      <a16:creationId xmlns:a16="http://schemas.microsoft.com/office/drawing/2014/main" id="{F4A780BA-0390-5EBE-5225-B8D35717FCC3}"/>
                    </a:ext>
                  </a:extLst>
                </p:cNvPr>
                <p:cNvSpPr/>
                <p:nvPr/>
              </p:nvSpPr>
              <p:spPr bwMode="auto">
                <a:xfrm rot="5400000">
                  <a:off x="6685363" y="414642"/>
                  <a:ext cx="510286" cy="1580652"/>
                </a:xfrm>
                <a:custGeom>
                  <a:avLst/>
                  <a:gdLst>
                    <a:gd name="connsiteX0" fmla="*/ 0 w 473846"/>
                    <a:gd name="connsiteY0" fmla="*/ 1379827 h 1379827"/>
                    <a:gd name="connsiteX1" fmla="*/ 0 w 473846"/>
                    <a:gd name="connsiteY1" fmla="*/ 0 h 1379827"/>
                    <a:gd name="connsiteX2" fmla="*/ 473846 w 473846"/>
                    <a:gd name="connsiteY2" fmla="*/ 0 h 1379827"/>
                    <a:gd name="connsiteX3" fmla="*/ 473846 w 473846"/>
                    <a:gd name="connsiteY3" fmla="*/ 1379827 h 1379827"/>
                    <a:gd name="connsiteX4" fmla="*/ 0 w 473846"/>
                    <a:gd name="connsiteY4" fmla="*/ 1379827 h 1379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846" h="1379827">
                      <a:moveTo>
                        <a:pt x="0" y="1379827"/>
                      </a:moveTo>
                      <a:lnTo>
                        <a:pt x="0" y="0"/>
                      </a:lnTo>
                      <a:lnTo>
                        <a:pt x="473846" y="0"/>
                      </a:lnTo>
                      <a:lnTo>
                        <a:pt x="473846" y="1379827"/>
                      </a:lnTo>
                      <a:lnTo>
                        <a:pt x="0" y="1379827"/>
                      </a:lnTo>
                      <a:close/>
                    </a:path>
                  </a:pathLst>
                </a:custGeom>
                <a:solidFill>
                  <a:srgbClr val="CEA34B"/>
                </a:solidFill>
                <a:ln>
                  <a:noFill/>
                </a:ln>
                <a:effectLst>
                  <a:outerShdw blurRad="50800" dist="38100" dir="5400000" sx="97000" sy="97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Freeform: Shape 263">
                  <a:extLst>
                    <a:ext uri="{FF2B5EF4-FFF2-40B4-BE49-F238E27FC236}">
                      <a16:creationId xmlns:a16="http://schemas.microsoft.com/office/drawing/2014/main" id="{A5CEC2FE-51E1-1FCE-DABC-767C6110EF89}"/>
                    </a:ext>
                  </a:extLst>
                </p:cNvPr>
                <p:cNvSpPr/>
                <p:nvPr/>
              </p:nvSpPr>
              <p:spPr bwMode="auto">
                <a:xfrm rot="5400000">
                  <a:off x="6636401" y="2462422"/>
                  <a:ext cx="609286" cy="1222012"/>
                </a:xfrm>
                <a:custGeom>
                  <a:avLst/>
                  <a:gdLst>
                    <a:gd name="connsiteX0" fmla="*/ 0 w 479204"/>
                    <a:gd name="connsiteY0" fmla="*/ 478513 h 957025"/>
                    <a:gd name="connsiteX1" fmla="*/ 117826 w 479204"/>
                    <a:gd name="connsiteY1" fmla="*/ 92777 h 957025"/>
                    <a:gd name="connsiteX2" fmla="*/ 194374 w 479204"/>
                    <a:gd name="connsiteY2" fmla="*/ 0 h 957025"/>
                    <a:gd name="connsiteX3" fmla="*/ 479204 w 479204"/>
                    <a:gd name="connsiteY3" fmla="*/ 478513 h 957025"/>
                    <a:gd name="connsiteX4" fmla="*/ 194374 w 479204"/>
                    <a:gd name="connsiteY4" fmla="*/ 957025 h 957025"/>
                    <a:gd name="connsiteX5" fmla="*/ 117826 w 479204"/>
                    <a:gd name="connsiteY5" fmla="*/ 864249 h 957025"/>
                    <a:gd name="connsiteX6" fmla="*/ 0 w 479204"/>
                    <a:gd name="connsiteY6" fmla="*/ 478513 h 957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9204" h="957025">
                      <a:moveTo>
                        <a:pt x="0" y="478513"/>
                      </a:moveTo>
                      <a:cubicBezTo>
                        <a:pt x="0" y="335628"/>
                        <a:pt x="43437" y="202887"/>
                        <a:pt x="117826" y="92777"/>
                      </a:cubicBezTo>
                      <a:lnTo>
                        <a:pt x="194374" y="0"/>
                      </a:lnTo>
                      <a:lnTo>
                        <a:pt x="479204" y="478513"/>
                      </a:lnTo>
                      <a:lnTo>
                        <a:pt x="194374" y="957025"/>
                      </a:lnTo>
                      <a:lnTo>
                        <a:pt x="117826" y="864249"/>
                      </a:lnTo>
                      <a:cubicBezTo>
                        <a:pt x="43437" y="754139"/>
                        <a:pt x="0" y="621398"/>
                        <a:pt x="0" y="478513"/>
                      </a:cubicBezTo>
                      <a:close/>
                    </a:path>
                  </a:pathLst>
                </a:custGeom>
                <a:solidFill>
                  <a:srgbClr val="CEA34B"/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" name="Group 10">
                <a:extLst>
                  <a:ext uri="{FF2B5EF4-FFF2-40B4-BE49-F238E27FC236}">
                    <a16:creationId xmlns:a16="http://schemas.microsoft.com/office/drawing/2014/main" id="{1A01C60D-DAA6-2E8D-3C87-80BFA73366E2}"/>
                  </a:ext>
                </a:extLst>
              </p:cNvPr>
              <p:cNvGrpSpPr/>
              <p:nvPr/>
            </p:nvGrpSpPr>
            <p:grpSpPr>
              <a:xfrm>
                <a:off x="7809062" y="949825"/>
                <a:ext cx="1580674" cy="2428247"/>
                <a:chOff x="7809062" y="949825"/>
                <a:chExt cx="1580674" cy="2428247"/>
              </a:xfrm>
            </p:grpSpPr>
            <p:sp>
              <p:nvSpPr>
                <p:cNvPr id="125" name="Arrow: Pentagon 80">
                  <a:extLst>
                    <a:ext uri="{FF2B5EF4-FFF2-40B4-BE49-F238E27FC236}">
                      <a16:creationId xmlns:a16="http://schemas.microsoft.com/office/drawing/2014/main" id="{E527A0D7-8361-E534-BAF9-31A60FC23D3F}"/>
                    </a:ext>
                  </a:extLst>
                </p:cNvPr>
                <p:cNvSpPr/>
                <p:nvPr/>
              </p:nvSpPr>
              <p:spPr bwMode="auto">
                <a:xfrm rot="5400000">
                  <a:off x="7389004" y="1370543"/>
                  <a:ext cx="2420768" cy="1580652"/>
                </a:xfrm>
                <a:prstGeom prst="homePlate">
                  <a:avLst>
                    <a:gd name="adj" fmla="val 29762"/>
                  </a:avLst>
                </a:prstGeom>
                <a:solidFill>
                  <a:srgbClr val="CEA34B">
                    <a:alpha val="80000"/>
                  </a:srgbClr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Freeform: Shape 186">
                  <a:extLst>
                    <a:ext uri="{FF2B5EF4-FFF2-40B4-BE49-F238E27FC236}">
                      <a16:creationId xmlns:a16="http://schemas.microsoft.com/office/drawing/2014/main" id="{37907F5E-66E0-A8DA-DCE6-86CF8F2408FB}"/>
                    </a:ext>
                  </a:extLst>
                </p:cNvPr>
                <p:cNvSpPr/>
                <p:nvPr/>
              </p:nvSpPr>
              <p:spPr bwMode="auto">
                <a:xfrm rot="5400000">
                  <a:off x="8344267" y="414642"/>
                  <a:ext cx="510286" cy="1580652"/>
                </a:xfrm>
                <a:custGeom>
                  <a:avLst/>
                  <a:gdLst>
                    <a:gd name="connsiteX0" fmla="*/ 0 w 473846"/>
                    <a:gd name="connsiteY0" fmla="*/ 1379827 h 1379827"/>
                    <a:gd name="connsiteX1" fmla="*/ 0 w 473846"/>
                    <a:gd name="connsiteY1" fmla="*/ 0 h 1379827"/>
                    <a:gd name="connsiteX2" fmla="*/ 473846 w 473846"/>
                    <a:gd name="connsiteY2" fmla="*/ 0 h 1379827"/>
                    <a:gd name="connsiteX3" fmla="*/ 473846 w 473846"/>
                    <a:gd name="connsiteY3" fmla="*/ 1379827 h 1379827"/>
                    <a:gd name="connsiteX4" fmla="*/ 0 w 473846"/>
                    <a:gd name="connsiteY4" fmla="*/ 1379827 h 1379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846" h="1379827">
                      <a:moveTo>
                        <a:pt x="0" y="1379827"/>
                      </a:moveTo>
                      <a:lnTo>
                        <a:pt x="0" y="0"/>
                      </a:lnTo>
                      <a:lnTo>
                        <a:pt x="473846" y="0"/>
                      </a:lnTo>
                      <a:lnTo>
                        <a:pt x="473846" y="1379827"/>
                      </a:lnTo>
                      <a:lnTo>
                        <a:pt x="0" y="1379827"/>
                      </a:lnTo>
                      <a:close/>
                    </a:path>
                  </a:pathLst>
                </a:custGeom>
                <a:solidFill>
                  <a:srgbClr val="CEA34B"/>
                </a:solidFill>
                <a:ln>
                  <a:noFill/>
                </a:ln>
                <a:effectLst>
                  <a:outerShdw blurRad="50800" dist="38100" dir="5400000" sx="97000" sy="97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Freeform: Shape 264">
                  <a:extLst>
                    <a:ext uri="{FF2B5EF4-FFF2-40B4-BE49-F238E27FC236}">
                      <a16:creationId xmlns:a16="http://schemas.microsoft.com/office/drawing/2014/main" id="{75130B07-E9A4-1584-F6AD-FCA1E2E1BE6E}"/>
                    </a:ext>
                  </a:extLst>
                </p:cNvPr>
                <p:cNvSpPr/>
                <p:nvPr/>
              </p:nvSpPr>
              <p:spPr bwMode="auto">
                <a:xfrm rot="5400000">
                  <a:off x="8295314" y="2462427"/>
                  <a:ext cx="609283" cy="1222008"/>
                </a:xfrm>
                <a:custGeom>
                  <a:avLst/>
                  <a:gdLst>
                    <a:gd name="connsiteX0" fmla="*/ 0 w 479204"/>
                    <a:gd name="connsiteY0" fmla="*/ 478513 h 957025"/>
                    <a:gd name="connsiteX1" fmla="*/ 117826 w 479204"/>
                    <a:gd name="connsiteY1" fmla="*/ 92777 h 957025"/>
                    <a:gd name="connsiteX2" fmla="*/ 194374 w 479204"/>
                    <a:gd name="connsiteY2" fmla="*/ 0 h 957025"/>
                    <a:gd name="connsiteX3" fmla="*/ 479204 w 479204"/>
                    <a:gd name="connsiteY3" fmla="*/ 478513 h 957025"/>
                    <a:gd name="connsiteX4" fmla="*/ 194374 w 479204"/>
                    <a:gd name="connsiteY4" fmla="*/ 957025 h 957025"/>
                    <a:gd name="connsiteX5" fmla="*/ 117826 w 479204"/>
                    <a:gd name="connsiteY5" fmla="*/ 864249 h 957025"/>
                    <a:gd name="connsiteX6" fmla="*/ 0 w 479204"/>
                    <a:gd name="connsiteY6" fmla="*/ 478513 h 957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9204" h="957025">
                      <a:moveTo>
                        <a:pt x="0" y="478513"/>
                      </a:moveTo>
                      <a:cubicBezTo>
                        <a:pt x="0" y="335628"/>
                        <a:pt x="43437" y="202887"/>
                        <a:pt x="117826" y="92777"/>
                      </a:cubicBezTo>
                      <a:lnTo>
                        <a:pt x="194374" y="0"/>
                      </a:lnTo>
                      <a:lnTo>
                        <a:pt x="479204" y="478513"/>
                      </a:lnTo>
                      <a:lnTo>
                        <a:pt x="194374" y="957025"/>
                      </a:lnTo>
                      <a:lnTo>
                        <a:pt x="117826" y="864249"/>
                      </a:lnTo>
                      <a:cubicBezTo>
                        <a:pt x="43437" y="754139"/>
                        <a:pt x="0" y="621398"/>
                        <a:pt x="0" y="478513"/>
                      </a:cubicBezTo>
                      <a:close/>
                    </a:path>
                  </a:pathLst>
                </a:custGeom>
                <a:solidFill>
                  <a:srgbClr val="CEA34B"/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" name="Group 11">
                <a:extLst>
                  <a:ext uri="{FF2B5EF4-FFF2-40B4-BE49-F238E27FC236}">
                    <a16:creationId xmlns:a16="http://schemas.microsoft.com/office/drawing/2014/main" id="{6BE0A4C8-CCD9-03B9-13B1-F5BEADC21CE7}"/>
                  </a:ext>
                </a:extLst>
              </p:cNvPr>
              <p:cNvGrpSpPr/>
              <p:nvPr/>
            </p:nvGrpSpPr>
            <p:grpSpPr>
              <a:xfrm>
                <a:off x="9467973" y="949826"/>
                <a:ext cx="1580683" cy="2428246"/>
                <a:chOff x="9467973" y="949826"/>
                <a:chExt cx="1580683" cy="2428246"/>
              </a:xfrm>
            </p:grpSpPr>
            <p:sp>
              <p:nvSpPr>
                <p:cNvPr id="122" name="Arrow: Pentagon 81">
                  <a:extLst>
                    <a:ext uri="{FF2B5EF4-FFF2-40B4-BE49-F238E27FC236}">
                      <a16:creationId xmlns:a16="http://schemas.microsoft.com/office/drawing/2014/main" id="{DF74A6A0-13D3-2F9A-5CD4-AAB73CEB406A}"/>
                    </a:ext>
                  </a:extLst>
                </p:cNvPr>
                <p:cNvSpPr/>
                <p:nvPr/>
              </p:nvSpPr>
              <p:spPr bwMode="auto">
                <a:xfrm rot="5400000">
                  <a:off x="9047915" y="1370543"/>
                  <a:ext cx="2420768" cy="1580652"/>
                </a:xfrm>
                <a:prstGeom prst="homePlate">
                  <a:avLst>
                    <a:gd name="adj" fmla="val 29762"/>
                  </a:avLst>
                </a:prstGeom>
                <a:solidFill>
                  <a:srgbClr val="CEA34B">
                    <a:alpha val="80000"/>
                  </a:srgbClr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" name="Freeform: Shape 185">
                  <a:extLst>
                    <a:ext uri="{FF2B5EF4-FFF2-40B4-BE49-F238E27FC236}">
                      <a16:creationId xmlns:a16="http://schemas.microsoft.com/office/drawing/2014/main" id="{B7A92A69-63DD-2728-57BB-F5195D32F9B7}"/>
                    </a:ext>
                  </a:extLst>
                </p:cNvPr>
                <p:cNvSpPr/>
                <p:nvPr/>
              </p:nvSpPr>
              <p:spPr bwMode="auto">
                <a:xfrm rot="5400000">
                  <a:off x="10003187" y="414642"/>
                  <a:ext cx="510286" cy="1580653"/>
                </a:xfrm>
                <a:custGeom>
                  <a:avLst/>
                  <a:gdLst>
                    <a:gd name="connsiteX0" fmla="*/ 0 w 473846"/>
                    <a:gd name="connsiteY0" fmla="*/ 1379828 h 1379828"/>
                    <a:gd name="connsiteX1" fmla="*/ 0 w 473846"/>
                    <a:gd name="connsiteY1" fmla="*/ 0 h 1379828"/>
                    <a:gd name="connsiteX2" fmla="*/ 473846 w 473846"/>
                    <a:gd name="connsiteY2" fmla="*/ 0 h 1379828"/>
                    <a:gd name="connsiteX3" fmla="*/ 473846 w 473846"/>
                    <a:gd name="connsiteY3" fmla="*/ 1379828 h 1379828"/>
                    <a:gd name="connsiteX4" fmla="*/ 0 w 473846"/>
                    <a:gd name="connsiteY4" fmla="*/ 1379828 h 1379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846" h="1379828">
                      <a:moveTo>
                        <a:pt x="0" y="1379828"/>
                      </a:moveTo>
                      <a:lnTo>
                        <a:pt x="0" y="0"/>
                      </a:lnTo>
                      <a:lnTo>
                        <a:pt x="473846" y="0"/>
                      </a:lnTo>
                      <a:lnTo>
                        <a:pt x="473846" y="1379828"/>
                      </a:lnTo>
                      <a:lnTo>
                        <a:pt x="0" y="1379828"/>
                      </a:lnTo>
                      <a:close/>
                    </a:path>
                  </a:pathLst>
                </a:custGeom>
                <a:solidFill>
                  <a:srgbClr val="CEA34B"/>
                </a:solidFill>
                <a:ln>
                  <a:noFill/>
                </a:ln>
                <a:effectLst>
                  <a:outerShdw blurRad="50800" dist="38100" dir="5400000" sx="97000" sy="97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Freeform: Shape 265">
                  <a:extLst>
                    <a:ext uri="{FF2B5EF4-FFF2-40B4-BE49-F238E27FC236}">
                      <a16:creationId xmlns:a16="http://schemas.microsoft.com/office/drawing/2014/main" id="{0642AD8B-5C9D-A183-A846-F363EEB7B89F}"/>
                    </a:ext>
                  </a:extLst>
                </p:cNvPr>
                <p:cNvSpPr/>
                <p:nvPr/>
              </p:nvSpPr>
              <p:spPr bwMode="auto">
                <a:xfrm rot="5400000">
                  <a:off x="9954226" y="2462427"/>
                  <a:ext cx="609283" cy="1222008"/>
                </a:xfrm>
                <a:custGeom>
                  <a:avLst/>
                  <a:gdLst>
                    <a:gd name="connsiteX0" fmla="*/ 0 w 479204"/>
                    <a:gd name="connsiteY0" fmla="*/ 478513 h 957025"/>
                    <a:gd name="connsiteX1" fmla="*/ 117826 w 479204"/>
                    <a:gd name="connsiteY1" fmla="*/ 92777 h 957025"/>
                    <a:gd name="connsiteX2" fmla="*/ 194374 w 479204"/>
                    <a:gd name="connsiteY2" fmla="*/ 0 h 957025"/>
                    <a:gd name="connsiteX3" fmla="*/ 479204 w 479204"/>
                    <a:gd name="connsiteY3" fmla="*/ 478513 h 957025"/>
                    <a:gd name="connsiteX4" fmla="*/ 194374 w 479204"/>
                    <a:gd name="connsiteY4" fmla="*/ 957025 h 957025"/>
                    <a:gd name="connsiteX5" fmla="*/ 117826 w 479204"/>
                    <a:gd name="connsiteY5" fmla="*/ 864249 h 957025"/>
                    <a:gd name="connsiteX6" fmla="*/ 0 w 479204"/>
                    <a:gd name="connsiteY6" fmla="*/ 478513 h 957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9204" h="957025">
                      <a:moveTo>
                        <a:pt x="0" y="478513"/>
                      </a:moveTo>
                      <a:cubicBezTo>
                        <a:pt x="0" y="335628"/>
                        <a:pt x="43437" y="202887"/>
                        <a:pt x="117826" y="92777"/>
                      </a:cubicBezTo>
                      <a:lnTo>
                        <a:pt x="194374" y="0"/>
                      </a:lnTo>
                      <a:lnTo>
                        <a:pt x="479204" y="478513"/>
                      </a:lnTo>
                      <a:lnTo>
                        <a:pt x="194374" y="957025"/>
                      </a:lnTo>
                      <a:lnTo>
                        <a:pt x="117826" y="864249"/>
                      </a:lnTo>
                      <a:cubicBezTo>
                        <a:pt x="43437" y="754139"/>
                        <a:pt x="0" y="621398"/>
                        <a:pt x="0" y="478513"/>
                      </a:cubicBezTo>
                      <a:close/>
                    </a:path>
                  </a:pathLst>
                </a:custGeom>
                <a:solidFill>
                  <a:srgbClr val="CEA34B"/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" name="Group 8">
                <a:extLst>
                  <a:ext uri="{FF2B5EF4-FFF2-40B4-BE49-F238E27FC236}">
                    <a16:creationId xmlns:a16="http://schemas.microsoft.com/office/drawing/2014/main" id="{E1D7A0CA-8631-75AC-ECAA-D588A25E45D9}"/>
                  </a:ext>
                </a:extLst>
              </p:cNvPr>
              <p:cNvGrpSpPr/>
              <p:nvPr/>
            </p:nvGrpSpPr>
            <p:grpSpPr>
              <a:xfrm>
                <a:off x="4491238" y="949825"/>
                <a:ext cx="1580682" cy="2428247"/>
                <a:chOff x="4491238" y="949825"/>
                <a:chExt cx="1580682" cy="2428247"/>
              </a:xfrm>
            </p:grpSpPr>
            <p:sp>
              <p:nvSpPr>
                <p:cNvPr id="119" name="Arrow: Pentagon 78">
                  <a:extLst>
                    <a:ext uri="{FF2B5EF4-FFF2-40B4-BE49-F238E27FC236}">
                      <a16:creationId xmlns:a16="http://schemas.microsoft.com/office/drawing/2014/main" id="{E71CF950-F78F-E7B7-FAC1-B92A1EF06034}"/>
                    </a:ext>
                  </a:extLst>
                </p:cNvPr>
                <p:cNvSpPr/>
                <p:nvPr/>
              </p:nvSpPr>
              <p:spPr bwMode="auto">
                <a:xfrm rot="5400000">
                  <a:off x="4071180" y="1370543"/>
                  <a:ext cx="2420768" cy="1580652"/>
                </a:xfrm>
                <a:prstGeom prst="homePlate">
                  <a:avLst>
                    <a:gd name="adj" fmla="val 29762"/>
                  </a:avLst>
                </a:prstGeom>
                <a:solidFill>
                  <a:srgbClr val="06275B">
                    <a:alpha val="80000"/>
                  </a:srgbClr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Freeform: Shape 188">
                  <a:extLst>
                    <a:ext uri="{FF2B5EF4-FFF2-40B4-BE49-F238E27FC236}">
                      <a16:creationId xmlns:a16="http://schemas.microsoft.com/office/drawing/2014/main" id="{FB43CDF2-BC0D-67D8-2404-BD955FC55810}"/>
                    </a:ext>
                  </a:extLst>
                </p:cNvPr>
                <p:cNvSpPr/>
                <p:nvPr/>
              </p:nvSpPr>
              <p:spPr bwMode="auto">
                <a:xfrm rot="5400000">
                  <a:off x="5026451" y="414642"/>
                  <a:ext cx="510286" cy="1580652"/>
                </a:xfrm>
                <a:custGeom>
                  <a:avLst/>
                  <a:gdLst>
                    <a:gd name="connsiteX0" fmla="*/ 0 w 473846"/>
                    <a:gd name="connsiteY0" fmla="*/ 1379827 h 1379827"/>
                    <a:gd name="connsiteX1" fmla="*/ 0 w 473846"/>
                    <a:gd name="connsiteY1" fmla="*/ 0 h 1379827"/>
                    <a:gd name="connsiteX2" fmla="*/ 473846 w 473846"/>
                    <a:gd name="connsiteY2" fmla="*/ 0 h 1379827"/>
                    <a:gd name="connsiteX3" fmla="*/ 473846 w 473846"/>
                    <a:gd name="connsiteY3" fmla="*/ 1379827 h 1379827"/>
                    <a:gd name="connsiteX4" fmla="*/ 0 w 473846"/>
                    <a:gd name="connsiteY4" fmla="*/ 1379827 h 1379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846" h="1379827">
                      <a:moveTo>
                        <a:pt x="0" y="1379827"/>
                      </a:moveTo>
                      <a:lnTo>
                        <a:pt x="0" y="0"/>
                      </a:lnTo>
                      <a:lnTo>
                        <a:pt x="473846" y="0"/>
                      </a:lnTo>
                      <a:lnTo>
                        <a:pt x="473846" y="1379827"/>
                      </a:lnTo>
                      <a:lnTo>
                        <a:pt x="0" y="1379827"/>
                      </a:lnTo>
                      <a:close/>
                    </a:path>
                  </a:pathLst>
                </a:custGeom>
                <a:solidFill>
                  <a:srgbClr val="06275B"/>
                </a:solidFill>
                <a:ln>
                  <a:noFill/>
                </a:ln>
                <a:effectLst>
                  <a:outerShdw blurRad="50800" dist="38100" dir="5400000" sx="97000" sy="97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Freeform: Shape 266">
                  <a:extLst>
                    <a:ext uri="{FF2B5EF4-FFF2-40B4-BE49-F238E27FC236}">
                      <a16:creationId xmlns:a16="http://schemas.microsoft.com/office/drawing/2014/main" id="{5AC040F7-986B-7B6D-DCB5-EF15AF133312}"/>
                    </a:ext>
                  </a:extLst>
                </p:cNvPr>
                <p:cNvSpPr/>
                <p:nvPr/>
              </p:nvSpPr>
              <p:spPr bwMode="auto">
                <a:xfrm rot="5400000">
                  <a:off x="4977490" y="2462427"/>
                  <a:ext cx="609283" cy="1222008"/>
                </a:xfrm>
                <a:custGeom>
                  <a:avLst/>
                  <a:gdLst>
                    <a:gd name="connsiteX0" fmla="*/ 0 w 479204"/>
                    <a:gd name="connsiteY0" fmla="*/ 478513 h 957025"/>
                    <a:gd name="connsiteX1" fmla="*/ 117826 w 479204"/>
                    <a:gd name="connsiteY1" fmla="*/ 92777 h 957025"/>
                    <a:gd name="connsiteX2" fmla="*/ 194374 w 479204"/>
                    <a:gd name="connsiteY2" fmla="*/ 0 h 957025"/>
                    <a:gd name="connsiteX3" fmla="*/ 479204 w 479204"/>
                    <a:gd name="connsiteY3" fmla="*/ 478513 h 957025"/>
                    <a:gd name="connsiteX4" fmla="*/ 194374 w 479204"/>
                    <a:gd name="connsiteY4" fmla="*/ 957025 h 957025"/>
                    <a:gd name="connsiteX5" fmla="*/ 117826 w 479204"/>
                    <a:gd name="connsiteY5" fmla="*/ 864249 h 957025"/>
                    <a:gd name="connsiteX6" fmla="*/ 0 w 479204"/>
                    <a:gd name="connsiteY6" fmla="*/ 478513 h 957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9204" h="957025">
                      <a:moveTo>
                        <a:pt x="0" y="478513"/>
                      </a:moveTo>
                      <a:cubicBezTo>
                        <a:pt x="0" y="335628"/>
                        <a:pt x="43437" y="202887"/>
                        <a:pt x="117826" y="92777"/>
                      </a:cubicBezTo>
                      <a:lnTo>
                        <a:pt x="194374" y="0"/>
                      </a:lnTo>
                      <a:lnTo>
                        <a:pt x="479204" y="478513"/>
                      </a:lnTo>
                      <a:lnTo>
                        <a:pt x="194374" y="957025"/>
                      </a:lnTo>
                      <a:lnTo>
                        <a:pt x="117826" y="864249"/>
                      </a:lnTo>
                      <a:cubicBezTo>
                        <a:pt x="43437" y="754139"/>
                        <a:pt x="0" y="621398"/>
                        <a:pt x="0" y="478513"/>
                      </a:cubicBezTo>
                      <a:close/>
                    </a:path>
                  </a:pathLst>
                </a:custGeom>
                <a:solidFill>
                  <a:srgbClr val="06275B"/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" name="Group 6">
                <a:extLst>
                  <a:ext uri="{FF2B5EF4-FFF2-40B4-BE49-F238E27FC236}">
                    <a16:creationId xmlns:a16="http://schemas.microsoft.com/office/drawing/2014/main" id="{7D930493-7131-2B24-8A28-75F0A13A3124}"/>
                  </a:ext>
                </a:extLst>
              </p:cNvPr>
              <p:cNvGrpSpPr/>
              <p:nvPr/>
            </p:nvGrpSpPr>
            <p:grpSpPr>
              <a:xfrm>
                <a:off x="2832326" y="949825"/>
                <a:ext cx="1580682" cy="2429023"/>
                <a:chOff x="2832326" y="949825"/>
                <a:chExt cx="1580682" cy="2429023"/>
              </a:xfrm>
            </p:grpSpPr>
            <p:sp>
              <p:nvSpPr>
                <p:cNvPr id="116" name="Arrow: Pentagon 77">
                  <a:extLst>
                    <a:ext uri="{FF2B5EF4-FFF2-40B4-BE49-F238E27FC236}">
                      <a16:creationId xmlns:a16="http://schemas.microsoft.com/office/drawing/2014/main" id="{FF9F3A96-F970-DE52-9939-8BAA69DEEFBB}"/>
                    </a:ext>
                  </a:extLst>
                </p:cNvPr>
                <p:cNvSpPr/>
                <p:nvPr/>
              </p:nvSpPr>
              <p:spPr bwMode="auto">
                <a:xfrm rot="5400000">
                  <a:off x="2412268" y="1378138"/>
                  <a:ext cx="2420768" cy="1580652"/>
                </a:xfrm>
                <a:prstGeom prst="homePlate">
                  <a:avLst>
                    <a:gd name="adj" fmla="val 29762"/>
                  </a:avLst>
                </a:prstGeom>
                <a:solidFill>
                  <a:srgbClr val="06275B">
                    <a:alpha val="80000"/>
                  </a:srgbClr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Freeform: Shape 189">
                  <a:extLst>
                    <a:ext uri="{FF2B5EF4-FFF2-40B4-BE49-F238E27FC236}">
                      <a16:creationId xmlns:a16="http://schemas.microsoft.com/office/drawing/2014/main" id="{6F63BE35-8522-5CC2-F5A3-C9258E453334}"/>
                    </a:ext>
                  </a:extLst>
                </p:cNvPr>
                <p:cNvSpPr/>
                <p:nvPr/>
              </p:nvSpPr>
              <p:spPr bwMode="auto">
                <a:xfrm rot="5400000">
                  <a:off x="3367539" y="414642"/>
                  <a:ext cx="510286" cy="1580652"/>
                </a:xfrm>
                <a:custGeom>
                  <a:avLst/>
                  <a:gdLst>
                    <a:gd name="connsiteX0" fmla="*/ 0 w 473846"/>
                    <a:gd name="connsiteY0" fmla="*/ 1379827 h 1379827"/>
                    <a:gd name="connsiteX1" fmla="*/ 0 w 473846"/>
                    <a:gd name="connsiteY1" fmla="*/ 0 h 1379827"/>
                    <a:gd name="connsiteX2" fmla="*/ 473846 w 473846"/>
                    <a:gd name="connsiteY2" fmla="*/ 0 h 1379827"/>
                    <a:gd name="connsiteX3" fmla="*/ 473846 w 473846"/>
                    <a:gd name="connsiteY3" fmla="*/ 1379827 h 1379827"/>
                    <a:gd name="connsiteX4" fmla="*/ 0 w 473846"/>
                    <a:gd name="connsiteY4" fmla="*/ 1379827 h 1379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846" h="1379827">
                      <a:moveTo>
                        <a:pt x="0" y="1379827"/>
                      </a:moveTo>
                      <a:lnTo>
                        <a:pt x="0" y="0"/>
                      </a:lnTo>
                      <a:lnTo>
                        <a:pt x="473846" y="0"/>
                      </a:lnTo>
                      <a:lnTo>
                        <a:pt x="473846" y="1379827"/>
                      </a:lnTo>
                      <a:lnTo>
                        <a:pt x="0" y="1379827"/>
                      </a:lnTo>
                      <a:close/>
                    </a:path>
                  </a:pathLst>
                </a:custGeom>
                <a:solidFill>
                  <a:srgbClr val="06275B">
                    <a:alpha val="99000"/>
                  </a:srgbClr>
                </a:solidFill>
                <a:ln>
                  <a:noFill/>
                </a:ln>
                <a:effectLst>
                  <a:outerShdw blurRad="50800" dist="38100" dir="5400000" sx="97000" sy="97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Freeform: Shape 267">
                  <a:extLst>
                    <a:ext uri="{FF2B5EF4-FFF2-40B4-BE49-F238E27FC236}">
                      <a16:creationId xmlns:a16="http://schemas.microsoft.com/office/drawing/2014/main" id="{A3133F20-C317-5A04-A976-19788064CE75}"/>
                    </a:ext>
                  </a:extLst>
                </p:cNvPr>
                <p:cNvSpPr/>
                <p:nvPr/>
              </p:nvSpPr>
              <p:spPr bwMode="auto">
                <a:xfrm rot="5400000">
                  <a:off x="3318578" y="2462427"/>
                  <a:ext cx="609283" cy="1222008"/>
                </a:xfrm>
                <a:custGeom>
                  <a:avLst/>
                  <a:gdLst>
                    <a:gd name="connsiteX0" fmla="*/ 0 w 479204"/>
                    <a:gd name="connsiteY0" fmla="*/ 478513 h 957025"/>
                    <a:gd name="connsiteX1" fmla="*/ 117826 w 479204"/>
                    <a:gd name="connsiteY1" fmla="*/ 92777 h 957025"/>
                    <a:gd name="connsiteX2" fmla="*/ 194374 w 479204"/>
                    <a:gd name="connsiteY2" fmla="*/ 0 h 957025"/>
                    <a:gd name="connsiteX3" fmla="*/ 479204 w 479204"/>
                    <a:gd name="connsiteY3" fmla="*/ 478513 h 957025"/>
                    <a:gd name="connsiteX4" fmla="*/ 194374 w 479204"/>
                    <a:gd name="connsiteY4" fmla="*/ 957025 h 957025"/>
                    <a:gd name="connsiteX5" fmla="*/ 117826 w 479204"/>
                    <a:gd name="connsiteY5" fmla="*/ 864249 h 957025"/>
                    <a:gd name="connsiteX6" fmla="*/ 0 w 479204"/>
                    <a:gd name="connsiteY6" fmla="*/ 478513 h 957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9204" h="957025">
                      <a:moveTo>
                        <a:pt x="0" y="478513"/>
                      </a:moveTo>
                      <a:cubicBezTo>
                        <a:pt x="0" y="335628"/>
                        <a:pt x="43437" y="202887"/>
                        <a:pt x="117826" y="92777"/>
                      </a:cubicBezTo>
                      <a:lnTo>
                        <a:pt x="194374" y="0"/>
                      </a:lnTo>
                      <a:lnTo>
                        <a:pt x="479204" y="478513"/>
                      </a:lnTo>
                      <a:lnTo>
                        <a:pt x="194374" y="957025"/>
                      </a:lnTo>
                      <a:lnTo>
                        <a:pt x="117826" y="864249"/>
                      </a:lnTo>
                      <a:cubicBezTo>
                        <a:pt x="43437" y="754139"/>
                        <a:pt x="0" y="621398"/>
                        <a:pt x="0" y="478513"/>
                      </a:cubicBezTo>
                      <a:close/>
                    </a:path>
                  </a:pathLst>
                </a:custGeom>
                <a:solidFill>
                  <a:srgbClr val="06275B"/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" name="Group 3">
                <a:extLst>
                  <a:ext uri="{FF2B5EF4-FFF2-40B4-BE49-F238E27FC236}">
                    <a16:creationId xmlns:a16="http://schemas.microsoft.com/office/drawing/2014/main" id="{5B3A1927-346C-81A3-98E6-3251D37EC1C6}"/>
                  </a:ext>
                </a:extLst>
              </p:cNvPr>
              <p:cNvGrpSpPr/>
              <p:nvPr/>
            </p:nvGrpSpPr>
            <p:grpSpPr>
              <a:xfrm>
                <a:off x="1173414" y="949825"/>
                <a:ext cx="1580682" cy="2428247"/>
                <a:chOff x="1173414" y="949825"/>
                <a:chExt cx="1580682" cy="2428247"/>
              </a:xfrm>
            </p:grpSpPr>
            <p:sp>
              <p:nvSpPr>
                <p:cNvPr id="113" name="Arrow: Pentagon 69">
                  <a:extLst>
                    <a:ext uri="{FF2B5EF4-FFF2-40B4-BE49-F238E27FC236}">
                      <a16:creationId xmlns:a16="http://schemas.microsoft.com/office/drawing/2014/main" id="{C9892CA6-357C-63B8-47CA-D8FE9D8E3E1D}"/>
                    </a:ext>
                  </a:extLst>
                </p:cNvPr>
                <p:cNvSpPr/>
                <p:nvPr/>
              </p:nvSpPr>
              <p:spPr bwMode="auto">
                <a:xfrm rot="5400000">
                  <a:off x="753356" y="1370543"/>
                  <a:ext cx="2420768" cy="1580652"/>
                </a:xfrm>
                <a:prstGeom prst="homePlate">
                  <a:avLst>
                    <a:gd name="adj" fmla="val 29762"/>
                  </a:avLst>
                </a:prstGeom>
                <a:solidFill>
                  <a:srgbClr val="06275B">
                    <a:alpha val="79747"/>
                  </a:srgbClr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Freeform: Shape 190">
                  <a:extLst>
                    <a:ext uri="{FF2B5EF4-FFF2-40B4-BE49-F238E27FC236}">
                      <a16:creationId xmlns:a16="http://schemas.microsoft.com/office/drawing/2014/main" id="{F911652B-2A27-80EB-84F3-45F1EDE9D809}"/>
                    </a:ext>
                  </a:extLst>
                </p:cNvPr>
                <p:cNvSpPr/>
                <p:nvPr/>
              </p:nvSpPr>
              <p:spPr bwMode="auto">
                <a:xfrm rot="5400000">
                  <a:off x="1708627" y="414642"/>
                  <a:ext cx="510286" cy="1580652"/>
                </a:xfrm>
                <a:custGeom>
                  <a:avLst/>
                  <a:gdLst>
                    <a:gd name="connsiteX0" fmla="*/ 0 w 473846"/>
                    <a:gd name="connsiteY0" fmla="*/ 1379827 h 1379827"/>
                    <a:gd name="connsiteX1" fmla="*/ 0 w 473846"/>
                    <a:gd name="connsiteY1" fmla="*/ 0 h 1379827"/>
                    <a:gd name="connsiteX2" fmla="*/ 473846 w 473846"/>
                    <a:gd name="connsiteY2" fmla="*/ 0 h 1379827"/>
                    <a:gd name="connsiteX3" fmla="*/ 473846 w 473846"/>
                    <a:gd name="connsiteY3" fmla="*/ 1379827 h 1379827"/>
                    <a:gd name="connsiteX4" fmla="*/ 0 w 473846"/>
                    <a:gd name="connsiteY4" fmla="*/ 1379827 h 1379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846" h="1379827">
                      <a:moveTo>
                        <a:pt x="0" y="1379827"/>
                      </a:moveTo>
                      <a:lnTo>
                        <a:pt x="0" y="0"/>
                      </a:lnTo>
                      <a:lnTo>
                        <a:pt x="473846" y="0"/>
                      </a:lnTo>
                      <a:lnTo>
                        <a:pt x="473846" y="1379827"/>
                      </a:lnTo>
                      <a:lnTo>
                        <a:pt x="0" y="1379827"/>
                      </a:lnTo>
                      <a:close/>
                    </a:path>
                  </a:pathLst>
                </a:custGeom>
                <a:solidFill>
                  <a:srgbClr val="06275B"/>
                </a:solidFill>
                <a:ln>
                  <a:noFill/>
                </a:ln>
                <a:effectLst>
                  <a:outerShdw blurRad="50800" dist="38100" dir="5400000" sx="97000" sy="97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" name="Freeform: Shape 268">
                  <a:extLst>
                    <a:ext uri="{FF2B5EF4-FFF2-40B4-BE49-F238E27FC236}">
                      <a16:creationId xmlns:a16="http://schemas.microsoft.com/office/drawing/2014/main" id="{B85898BA-51FF-71DA-4720-D52553CFA4BE}"/>
                    </a:ext>
                  </a:extLst>
                </p:cNvPr>
                <p:cNvSpPr/>
                <p:nvPr/>
              </p:nvSpPr>
              <p:spPr bwMode="auto">
                <a:xfrm rot="5400000">
                  <a:off x="1659667" y="2462427"/>
                  <a:ext cx="609283" cy="1222008"/>
                </a:xfrm>
                <a:custGeom>
                  <a:avLst/>
                  <a:gdLst>
                    <a:gd name="connsiteX0" fmla="*/ 0 w 479204"/>
                    <a:gd name="connsiteY0" fmla="*/ 478513 h 957025"/>
                    <a:gd name="connsiteX1" fmla="*/ 117826 w 479204"/>
                    <a:gd name="connsiteY1" fmla="*/ 92777 h 957025"/>
                    <a:gd name="connsiteX2" fmla="*/ 194374 w 479204"/>
                    <a:gd name="connsiteY2" fmla="*/ 0 h 957025"/>
                    <a:gd name="connsiteX3" fmla="*/ 479204 w 479204"/>
                    <a:gd name="connsiteY3" fmla="*/ 478513 h 957025"/>
                    <a:gd name="connsiteX4" fmla="*/ 194374 w 479204"/>
                    <a:gd name="connsiteY4" fmla="*/ 957025 h 957025"/>
                    <a:gd name="connsiteX5" fmla="*/ 117826 w 479204"/>
                    <a:gd name="connsiteY5" fmla="*/ 864249 h 957025"/>
                    <a:gd name="connsiteX6" fmla="*/ 0 w 479204"/>
                    <a:gd name="connsiteY6" fmla="*/ 478513 h 957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9204" h="957025">
                      <a:moveTo>
                        <a:pt x="0" y="478513"/>
                      </a:moveTo>
                      <a:cubicBezTo>
                        <a:pt x="0" y="335628"/>
                        <a:pt x="43437" y="202887"/>
                        <a:pt x="117826" y="92777"/>
                      </a:cubicBezTo>
                      <a:lnTo>
                        <a:pt x="194374" y="0"/>
                      </a:lnTo>
                      <a:lnTo>
                        <a:pt x="479204" y="478513"/>
                      </a:lnTo>
                      <a:lnTo>
                        <a:pt x="194374" y="957025"/>
                      </a:lnTo>
                      <a:lnTo>
                        <a:pt x="117826" y="864249"/>
                      </a:lnTo>
                      <a:cubicBezTo>
                        <a:pt x="43437" y="754139"/>
                        <a:pt x="0" y="621398"/>
                        <a:pt x="0" y="478513"/>
                      </a:cubicBezTo>
                      <a:close/>
                    </a:path>
                  </a:pathLst>
                </a:custGeom>
                <a:solidFill>
                  <a:srgbClr val="06275B"/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" name="Group 14">
                <a:extLst>
                  <a:ext uri="{FF2B5EF4-FFF2-40B4-BE49-F238E27FC236}">
                    <a16:creationId xmlns:a16="http://schemas.microsoft.com/office/drawing/2014/main" id="{450F2D22-AE56-26D8-B273-A4C75D3E16ED}"/>
                  </a:ext>
                </a:extLst>
              </p:cNvPr>
              <p:cNvGrpSpPr/>
              <p:nvPr/>
            </p:nvGrpSpPr>
            <p:grpSpPr>
              <a:xfrm>
                <a:off x="6150149" y="4275466"/>
                <a:ext cx="1580683" cy="2423790"/>
                <a:chOff x="6150149" y="4275466"/>
                <a:chExt cx="1580683" cy="2423790"/>
              </a:xfrm>
            </p:grpSpPr>
            <p:sp>
              <p:nvSpPr>
                <p:cNvPr id="110" name="Arrow: Pentagon 84">
                  <a:extLst>
                    <a:ext uri="{FF2B5EF4-FFF2-40B4-BE49-F238E27FC236}">
                      <a16:creationId xmlns:a16="http://schemas.microsoft.com/office/drawing/2014/main" id="{49319046-66B1-38FD-A754-4859DD7E7E89}"/>
                    </a:ext>
                  </a:extLst>
                </p:cNvPr>
                <p:cNvSpPr/>
                <p:nvPr/>
              </p:nvSpPr>
              <p:spPr bwMode="auto">
                <a:xfrm rot="16200000">
                  <a:off x="5730091" y="4698546"/>
                  <a:ext cx="2420768" cy="1580652"/>
                </a:xfrm>
                <a:prstGeom prst="homePlate">
                  <a:avLst>
                    <a:gd name="adj" fmla="val 29762"/>
                  </a:avLst>
                </a:prstGeom>
                <a:solidFill>
                  <a:srgbClr val="06275B">
                    <a:alpha val="80000"/>
                  </a:srgbClr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Freeform: Shape 195">
                  <a:extLst>
                    <a:ext uri="{FF2B5EF4-FFF2-40B4-BE49-F238E27FC236}">
                      <a16:creationId xmlns:a16="http://schemas.microsoft.com/office/drawing/2014/main" id="{CC7A04A9-A497-C1E2-7609-F13E5476BE59}"/>
                    </a:ext>
                  </a:extLst>
                </p:cNvPr>
                <p:cNvSpPr/>
                <p:nvPr/>
              </p:nvSpPr>
              <p:spPr bwMode="auto">
                <a:xfrm rot="5400000">
                  <a:off x="6685363" y="5653786"/>
                  <a:ext cx="510286" cy="1580652"/>
                </a:xfrm>
                <a:custGeom>
                  <a:avLst/>
                  <a:gdLst>
                    <a:gd name="connsiteX0" fmla="*/ 0 w 473846"/>
                    <a:gd name="connsiteY0" fmla="*/ 1379827 h 1379827"/>
                    <a:gd name="connsiteX1" fmla="*/ 0 w 473846"/>
                    <a:gd name="connsiteY1" fmla="*/ 0 h 1379827"/>
                    <a:gd name="connsiteX2" fmla="*/ 473846 w 473846"/>
                    <a:gd name="connsiteY2" fmla="*/ 0 h 1379827"/>
                    <a:gd name="connsiteX3" fmla="*/ 473846 w 473846"/>
                    <a:gd name="connsiteY3" fmla="*/ 1379827 h 1379827"/>
                    <a:gd name="connsiteX4" fmla="*/ 0 w 473846"/>
                    <a:gd name="connsiteY4" fmla="*/ 1379827 h 1379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846" h="1379827">
                      <a:moveTo>
                        <a:pt x="0" y="1379827"/>
                      </a:moveTo>
                      <a:lnTo>
                        <a:pt x="0" y="0"/>
                      </a:lnTo>
                      <a:lnTo>
                        <a:pt x="473846" y="0"/>
                      </a:lnTo>
                      <a:lnTo>
                        <a:pt x="473846" y="1379827"/>
                      </a:lnTo>
                      <a:lnTo>
                        <a:pt x="0" y="1379827"/>
                      </a:lnTo>
                      <a:close/>
                    </a:path>
                  </a:pathLst>
                </a:custGeom>
                <a:solidFill>
                  <a:srgbClr val="06275B"/>
                </a:solidFill>
                <a:ln>
                  <a:noFill/>
                </a:ln>
                <a:effectLst>
                  <a:outerShdw blurRad="50800" dist="38100" dir="16200000" sx="97000" sy="97000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Freeform: Shape 269">
                  <a:extLst>
                    <a:ext uri="{FF2B5EF4-FFF2-40B4-BE49-F238E27FC236}">
                      <a16:creationId xmlns:a16="http://schemas.microsoft.com/office/drawing/2014/main" id="{3AE48C19-36EF-98B1-724B-10AB5264E0E2}"/>
                    </a:ext>
                  </a:extLst>
                </p:cNvPr>
                <p:cNvSpPr/>
                <p:nvPr/>
              </p:nvSpPr>
              <p:spPr bwMode="auto">
                <a:xfrm rot="16200000" flipV="1">
                  <a:off x="6636400" y="3969101"/>
                  <a:ext cx="609288" cy="1222017"/>
                </a:xfrm>
                <a:custGeom>
                  <a:avLst/>
                  <a:gdLst>
                    <a:gd name="connsiteX0" fmla="*/ 0 w 479204"/>
                    <a:gd name="connsiteY0" fmla="*/ 478513 h 957025"/>
                    <a:gd name="connsiteX1" fmla="*/ 117826 w 479204"/>
                    <a:gd name="connsiteY1" fmla="*/ 92777 h 957025"/>
                    <a:gd name="connsiteX2" fmla="*/ 194374 w 479204"/>
                    <a:gd name="connsiteY2" fmla="*/ 0 h 957025"/>
                    <a:gd name="connsiteX3" fmla="*/ 479204 w 479204"/>
                    <a:gd name="connsiteY3" fmla="*/ 478513 h 957025"/>
                    <a:gd name="connsiteX4" fmla="*/ 194374 w 479204"/>
                    <a:gd name="connsiteY4" fmla="*/ 957025 h 957025"/>
                    <a:gd name="connsiteX5" fmla="*/ 117826 w 479204"/>
                    <a:gd name="connsiteY5" fmla="*/ 864249 h 957025"/>
                    <a:gd name="connsiteX6" fmla="*/ 0 w 479204"/>
                    <a:gd name="connsiteY6" fmla="*/ 478513 h 957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9204" h="957025">
                      <a:moveTo>
                        <a:pt x="0" y="478513"/>
                      </a:moveTo>
                      <a:cubicBezTo>
                        <a:pt x="0" y="335628"/>
                        <a:pt x="43437" y="202887"/>
                        <a:pt x="117826" y="92777"/>
                      </a:cubicBezTo>
                      <a:lnTo>
                        <a:pt x="194374" y="0"/>
                      </a:lnTo>
                      <a:lnTo>
                        <a:pt x="479204" y="478513"/>
                      </a:lnTo>
                      <a:lnTo>
                        <a:pt x="194374" y="957025"/>
                      </a:lnTo>
                      <a:lnTo>
                        <a:pt x="117826" y="864249"/>
                      </a:lnTo>
                      <a:cubicBezTo>
                        <a:pt x="43437" y="754139"/>
                        <a:pt x="0" y="621398"/>
                        <a:pt x="0" y="478513"/>
                      </a:cubicBezTo>
                      <a:close/>
                    </a:path>
                  </a:pathLst>
                </a:custGeom>
                <a:solidFill>
                  <a:srgbClr val="06275B"/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" name="Group 13">
                <a:extLst>
                  <a:ext uri="{FF2B5EF4-FFF2-40B4-BE49-F238E27FC236}">
                    <a16:creationId xmlns:a16="http://schemas.microsoft.com/office/drawing/2014/main" id="{027F12B7-82D8-589A-D9B4-3B238A523902}"/>
                  </a:ext>
                </a:extLst>
              </p:cNvPr>
              <p:cNvGrpSpPr/>
              <p:nvPr/>
            </p:nvGrpSpPr>
            <p:grpSpPr>
              <a:xfrm>
                <a:off x="7809076" y="4275466"/>
                <a:ext cx="1580660" cy="2423790"/>
                <a:chOff x="7809076" y="4275466"/>
                <a:chExt cx="1580660" cy="2423790"/>
              </a:xfrm>
            </p:grpSpPr>
            <p:sp>
              <p:nvSpPr>
                <p:cNvPr id="107" name="Arrow: Pentagon 83">
                  <a:extLst>
                    <a:ext uri="{FF2B5EF4-FFF2-40B4-BE49-F238E27FC236}">
                      <a16:creationId xmlns:a16="http://schemas.microsoft.com/office/drawing/2014/main" id="{2B15E28D-C5C3-73A2-B888-B6CEBF8F6FBA}"/>
                    </a:ext>
                  </a:extLst>
                </p:cNvPr>
                <p:cNvSpPr/>
                <p:nvPr/>
              </p:nvSpPr>
              <p:spPr bwMode="auto">
                <a:xfrm rot="16200000">
                  <a:off x="7389018" y="4698546"/>
                  <a:ext cx="2420768" cy="1580652"/>
                </a:xfrm>
                <a:prstGeom prst="homePlate">
                  <a:avLst>
                    <a:gd name="adj" fmla="val 29762"/>
                  </a:avLst>
                </a:prstGeom>
                <a:solidFill>
                  <a:srgbClr val="06275B">
                    <a:alpha val="80000"/>
                  </a:srgbClr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8" name="Freeform: Shape 196">
                  <a:extLst>
                    <a:ext uri="{FF2B5EF4-FFF2-40B4-BE49-F238E27FC236}">
                      <a16:creationId xmlns:a16="http://schemas.microsoft.com/office/drawing/2014/main" id="{94C0DE88-2121-3D7A-5D98-1BADE282E9CD}"/>
                    </a:ext>
                  </a:extLst>
                </p:cNvPr>
                <p:cNvSpPr/>
                <p:nvPr/>
              </p:nvSpPr>
              <p:spPr bwMode="auto">
                <a:xfrm rot="5400000">
                  <a:off x="8344267" y="5653786"/>
                  <a:ext cx="510286" cy="1580652"/>
                </a:xfrm>
                <a:custGeom>
                  <a:avLst/>
                  <a:gdLst>
                    <a:gd name="connsiteX0" fmla="*/ 0 w 473846"/>
                    <a:gd name="connsiteY0" fmla="*/ 1379827 h 1379827"/>
                    <a:gd name="connsiteX1" fmla="*/ 0 w 473846"/>
                    <a:gd name="connsiteY1" fmla="*/ 0 h 1379827"/>
                    <a:gd name="connsiteX2" fmla="*/ 473846 w 473846"/>
                    <a:gd name="connsiteY2" fmla="*/ 0 h 1379827"/>
                    <a:gd name="connsiteX3" fmla="*/ 473846 w 473846"/>
                    <a:gd name="connsiteY3" fmla="*/ 1379827 h 1379827"/>
                    <a:gd name="connsiteX4" fmla="*/ 0 w 473846"/>
                    <a:gd name="connsiteY4" fmla="*/ 1379827 h 1379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846" h="1379827">
                      <a:moveTo>
                        <a:pt x="0" y="1379827"/>
                      </a:moveTo>
                      <a:lnTo>
                        <a:pt x="0" y="0"/>
                      </a:lnTo>
                      <a:lnTo>
                        <a:pt x="473846" y="0"/>
                      </a:lnTo>
                      <a:lnTo>
                        <a:pt x="473846" y="1379827"/>
                      </a:lnTo>
                      <a:lnTo>
                        <a:pt x="0" y="1379827"/>
                      </a:lnTo>
                      <a:close/>
                    </a:path>
                  </a:pathLst>
                </a:custGeom>
                <a:solidFill>
                  <a:srgbClr val="06275B"/>
                </a:solidFill>
                <a:ln>
                  <a:noFill/>
                </a:ln>
                <a:effectLst>
                  <a:outerShdw blurRad="50800" dist="38100" dir="16200000" sx="97000" sy="97000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" name="Freeform: Shape 270">
                  <a:extLst>
                    <a:ext uri="{FF2B5EF4-FFF2-40B4-BE49-F238E27FC236}">
                      <a16:creationId xmlns:a16="http://schemas.microsoft.com/office/drawing/2014/main" id="{99469453-852E-3843-468F-A569A8CCC200}"/>
                    </a:ext>
                  </a:extLst>
                </p:cNvPr>
                <p:cNvSpPr/>
                <p:nvPr/>
              </p:nvSpPr>
              <p:spPr bwMode="auto">
                <a:xfrm rot="16200000" flipV="1">
                  <a:off x="8295312" y="3969101"/>
                  <a:ext cx="609288" cy="1222017"/>
                </a:xfrm>
                <a:custGeom>
                  <a:avLst/>
                  <a:gdLst>
                    <a:gd name="connsiteX0" fmla="*/ 0 w 479204"/>
                    <a:gd name="connsiteY0" fmla="*/ 478513 h 957025"/>
                    <a:gd name="connsiteX1" fmla="*/ 117826 w 479204"/>
                    <a:gd name="connsiteY1" fmla="*/ 92777 h 957025"/>
                    <a:gd name="connsiteX2" fmla="*/ 194374 w 479204"/>
                    <a:gd name="connsiteY2" fmla="*/ 0 h 957025"/>
                    <a:gd name="connsiteX3" fmla="*/ 479204 w 479204"/>
                    <a:gd name="connsiteY3" fmla="*/ 478513 h 957025"/>
                    <a:gd name="connsiteX4" fmla="*/ 194374 w 479204"/>
                    <a:gd name="connsiteY4" fmla="*/ 957025 h 957025"/>
                    <a:gd name="connsiteX5" fmla="*/ 117826 w 479204"/>
                    <a:gd name="connsiteY5" fmla="*/ 864249 h 957025"/>
                    <a:gd name="connsiteX6" fmla="*/ 0 w 479204"/>
                    <a:gd name="connsiteY6" fmla="*/ 478513 h 957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9204" h="957025">
                      <a:moveTo>
                        <a:pt x="0" y="478513"/>
                      </a:moveTo>
                      <a:cubicBezTo>
                        <a:pt x="0" y="335628"/>
                        <a:pt x="43437" y="202887"/>
                        <a:pt x="117826" y="92777"/>
                      </a:cubicBezTo>
                      <a:lnTo>
                        <a:pt x="194374" y="0"/>
                      </a:lnTo>
                      <a:lnTo>
                        <a:pt x="479204" y="478513"/>
                      </a:lnTo>
                      <a:lnTo>
                        <a:pt x="194374" y="957025"/>
                      </a:lnTo>
                      <a:lnTo>
                        <a:pt x="117826" y="864249"/>
                      </a:lnTo>
                      <a:cubicBezTo>
                        <a:pt x="43437" y="754139"/>
                        <a:pt x="0" y="621398"/>
                        <a:pt x="0" y="478513"/>
                      </a:cubicBezTo>
                      <a:close/>
                    </a:path>
                  </a:pathLst>
                </a:custGeom>
                <a:solidFill>
                  <a:srgbClr val="06275B"/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6" name="Group 12">
                <a:extLst>
                  <a:ext uri="{FF2B5EF4-FFF2-40B4-BE49-F238E27FC236}">
                    <a16:creationId xmlns:a16="http://schemas.microsoft.com/office/drawing/2014/main" id="{64D86619-3C6B-7768-FE0C-70389D3B1E43}"/>
                  </a:ext>
                </a:extLst>
              </p:cNvPr>
              <p:cNvGrpSpPr/>
              <p:nvPr/>
            </p:nvGrpSpPr>
            <p:grpSpPr>
              <a:xfrm>
                <a:off x="9467973" y="4275466"/>
                <a:ext cx="1580683" cy="2423790"/>
                <a:chOff x="9467973" y="4275466"/>
                <a:chExt cx="1580683" cy="2423790"/>
              </a:xfrm>
            </p:grpSpPr>
            <p:sp>
              <p:nvSpPr>
                <p:cNvPr id="104" name="Arrow: Pentagon 82">
                  <a:extLst>
                    <a:ext uri="{FF2B5EF4-FFF2-40B4-BE49-F238E27FC236}">
                      <a16:creationId xmlns:a16="http://schemas.microsoft.com/office/drawing/2014/main" id="{1A9E1AD2-18E7-B59D-D8C7-C92AA3E8A4D2}"/>
                    </a:ext>
                  </a:extLst>
                </p:cNvPr>
                <p:cNvSpPr/>
                <p:nvPr/>
              </p:nvSpPr>
              <p:spPr bwMode="auto">
                <a:xfrm rot="16200000">
                  <a:off x="9047915" y="4698546"/>
                  <a:ext cx="2420768" cy="1580652"/>
                </a:xfrm>
                <a:prstGeom prst="homePlate">
                  <a:avLst>
                    <a:gd name="adj" fmla="val 29762"/>
                  </a:avLst>
                </a:prstGeom>
                <a:solidFill>
                  <a:srgbClr val="06275B">
                    <a:alpha val="80000"/>
                  </a:srgbClr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Freeform: Shape 197">
                  <a:extLst>
                    <a:ext uri="{FF2B5EF4-FFF2-40B4-BE49-F238E27FC236}">
                      <a16:creationId xmlns:a16="http://schemas.microsoft.com/office/drawing/2014/main" id="{06610EC3-E0AC-27EC-3B8C-C36A56A61E53}"/>
                    </a:ext>
                  </a:extLst>
                </p:cNvPr>
                <p:cNvSpPr/>
                <p:nvPr/>
              </p:nvSpPr>
              <p:spPr bwMode="auto">
                <a:xfrm rot="5400000">
                  <a:off x="10003187" y="5653786"/>
                  <a:ext cx="510286" cy="1580653"/>
                </a:xfrm>
                <a:custGeom>
                  <a:avLst/>
                  <a:gdLst>
                    <a:gd name="connsiteX0" fmla="*/ 0 w 473846"/>
                    <a:gd name="connsiteY0" fmla="*/ 1379828 h 1379828"/>
                    <a:gd name="connsiteX1" fmla="*/ 0 w 473846"/>
                    <a:gd name="connsiteY1" fmla="*/ 0 h 1379828"/>
                    <a:gd name="connsiteX2" fmla="*/ 473846 w 473846"/>
                    <a:gd name="connsiteY2" fmla="*/ 0 h 1379828"/>
                    <a:gd name="connsiteX3" fmla="*/ 473846 w 473846"/>
                    <a:gd name="connsiteY3" fmla="*/ 1379828 h 1379828"/>
                    <a:gd name="connsiteX4" fmla="*/ 0 w 473846"/>
                    <a:gd name="connsiteY4" fmla="*/ 1379828 h 1379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846" h="1379828">
                      <a:moveTo>
                        <a:pt x="0" y="1379828"/>
                      </a:moveTo>
                      <a:lnTo>
                        <a:pt x="0" y="0"/>
                      </a:lnTo>
                      <a:lnTo>
                        <a:pt x="473846" y="0"/>
                      </a:lnTo>
                      <a:lnTo>
                        <a:pt x="473846" y="1379828"/>
                      </a:lnTo>
                      <a:lnTo>
                        <a:pt x="0" y="1379828"/>
                      </a:lnTo>
                      <a:close/>
                    </a:path>
                  </a:pathLst>
                </a:custGeom>
                <a:solidFill>
                  <a:srgbClr val="06275B"/>
                </a:solidFill>
                <a:ln>
                  <a:noFill/>
                </a:ln>
                <a:effectLst>
                  <a:outerShdw blurRad="50800" dist="38100" dir="16200000" sx="97000" sy="97000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Freeform: Shape 271">
                  <a:extLst>
                    <a:ext uri="{FF2B5EF4-FFF2-40B4-BE49-F238E27FC236}">
                      <a16:creationId xmlns:a16="http://schemas.microsoft.com/office/drawing/2014/main" id="{79B5619A-17FC-7D88-541E-8D40FFD5EF56}"/>
                    </a:ext>
                  </a:extLst>
                </p:cNvPr>
                <p:cNvSpPr/>
                <p:nvPr/>
              </p:nvSpPr>
              <p:spPr bwMode="auto">
                <a:xfrm rot="16200000" flipV="1">
                  <a:off x="9954224" y="3969101"/>
                  <a:ext cx="609288" cy="1222017"/>
                </a:xfrm>
                <a:custGeom>
                  <a:avLst/>
                  <a:gdLst>
                    <a:gd name="connsiteX0" fmla="*/ 0 w 479204"/>
                    <a:gd name="connsiteY0" fmla="*/ 478513 h 957025"/>
                    <a:gd name="connsiteX1" fmla="*/ 117826 w 479204"/>
                    <a:gd name="connsiteY1" fmla="*/ 92777 h 957025"/>
                    <a:gd name="connsiteX2" fmla="*/ 194374 w 479204"/>
                    <a:gd name="connsiteY2" fmla="*/ 0 h 957025"/>
                    <a:gd name="connsiteX3" fmla="*/ 479204 w 479204"/>
                    <a:gd name="connsiteY3" fmla="*/ 478513 h 957025"/>
                    <a:gd name="connsiteX4" fmla="*/ 194374 w 479204"/>
                    <a:gd name="connsiteY4" fmla="*/ 957025 h 957025"/>
                    <a:gd name="connsiteX5" fmla="*/ 117826 w 479204"/>
                    <a:gd name="connsiteY5" fmla="*/ 864249 h 957025"/>
                    <a:gd name="connsiteX6" fmla="*/ 0 w 479204"/>
                    <a:gd name="connsiteY6" fmla="*/ 478513 h 957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9204" h="957025">
                      <a:moveTo>
                        <a:pt x="0" y="478513"/>
                      </a:moveTo>
                      <a:cubicBezTo>
                        <a:pt x="0" y="335628"/>
                        <a:pt x="43437" y="202887"/>
                        <a:pt x="117826" y="92777"/>
                      </a:cubicBezTo>
                      <a:lnTo>
                        <a:pt x="194374" y="0"/>
                      </a:lnTo>
                      <a:lnTo>
                        <a:pt x="479204" y="478513"/>
                      </a:lnTo>
                      <a:lnTo>
                        <a:pt x="194374" y="957025"/>
                      </a:lnTo>
                      <a:lnTo>
                        <a:pt x="117826" y="864249"/>
                      </a:lnTo>
                      <a:cubicBezTo>
                        <a:pt x="43437" y="754139"/>
                        <a:pt x="0" y="621398"/>
                        <a:pt x="0" y="478513"/>
                      </a:cubicBezTo>
                      <a:close/>
                    </a:path>
                  </a:pathLst>
                </a:custGeom>
                <a:solidFill>
                  <a:srgbClr val="06275B"/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7" name="Group 15">
                <a:extLst>
                  <a:ext uri="{FF2B5EF4-FFF2-40B4-BE49-F238E27FC236}">
                    <a16:creationId xmlns:a16="http://schemas.microsoft.com/office/drawing/2014/main" id="{8085ED21-69D7-C412-2EB2-33459BA1C0A3}"/>
                  </a:ext>
                </a:extLst>
              </p:cNvPr>
              <p:cNvGrpSpPr/>
              <p:nvPr/>
            </p:nvGrpSpPr>
            <p:grpSpPr>
              <a:xfrm>
                <a:off x="4491237" y="4275466"/>
                <a:ext cx="1580683" cy="2423790"/>
                <a:chOff x="4491237" y="4275466"/>
                <a:chExt cx="1580683" cy="2423790"/>
              </a:xfrm>
            </p:grpSpPr>
            <p:sp>
              <p:nvSpPr>
                <p:cNvPr id="101" name="Arrow: Pentagon 85">
                  <a:extLst>
                    <a:ext uri="{FF2B5EF4-FFF2-40B4-BE49-F238E27FC236}">
                      <a16:creationId xmlns:a16="http://schemas.microsoft.com/office/drawing/2014/main" id="{58B3BC0D-E234-D03C-AE12-A60FDD185287}"/>
                    </a:ext>
                  </a:extLst>
                </p:cNvPr>
                <p:cNvSpPr/>
                <p:nvPr/>
              </p:nvSpPr>
              <p:spPr bwMode="auto">
                <a:xfrm rot="16200000">
                  <a:off x="4071179" y="4698546"/>
                  <a:ext cx="2420768" cy="1580652"/>
                </a:xfrm>
                <a:prstGeom prst="homePlate">
                  <a:avLst>
                    <a:gd name="adj" fmla="val 29762"/>
                  </a:avLst>
                </a:prstGeom>
                <a:solidFill>
                  <a:srgbClr val="CEA34B">
                    <a:alpha val="80000"/>
                  </a:srgbClr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Freeform: Shape 194">
                  <a:extLst>
                    <a:ext uri="{FF2B5EF4-FFF2-40B4-BE49-F238E27FC236}">
                      <a16:creationId xmlns:a16="http://schemas.microsoft.com/office/drawing/2014/main" id="{B09FB149-DB95-9DC7-DA3F-56CB96431D0C}"/>
                    </a:ext>
                  </a:extLst>
                </p:cNvPr>
                <p:cNvSpPr/>
                <p:nvPr/>
              </p:nvSpPr>
              <p:spPr bwMode="auto">
                <a:xfrm rot="5400000">
                  <a:off x="5026451" y="5653786"/>
                  <a:ext cx="510286" cy="1580652"/>
                </a:xfrm>
                <a:custGeom>
                  <a:avLst/>
                  <a:gdLst>
                    <a:gd name="connsiteX0" fmla="*/ 0 w 473846"/>
                    <a:gd name="connsiteY0" fmla="*/ 1379827 h 1379827"/>
                    <a:gd name="connsiteX1" fmla="*/ 0 w 473846"/>
                    <a:gd name="connsiteY1" fmla="*/ 0 h 1379827"/>
                    <a:gd name="connsiteX2" fmla="*/ 473846 w 473846"/>
                    <a:gd name="connsiteY2" fmla="*/ 0 h 1379827"/>
                    <a:gd name="connsiteX3" fmla="*/ 473846 w 473846"/>
                    <a:gd name="connsiteY3" fmla="*/ 1379827 h 1379827"/>
                    <a:gd name="connsiteX4" fmla="*/ 0 w 473846"/>
                    <a:gd name="connsiteY4" fmla="*/ 1379827 h 1379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846" h="1379827">
                      <a:moveTo>
                        <a:pt x="0" y="1379827"/>
                      </a:moveTo>
                      <a:lnTo>
                        <a:pt x="0" y="0"/>
                      </a:lnTo>
                      <a:lnTo>
                        <a:pt x="473846" y="0"/>
                      </a:lnTo>
                      <a:lnTo>
                        <a:pt x="473846" y="1379827"/>
                      </a:lnTo>
                      <a:lnTo>
                        <a:pt x="0" y="1379827"/>
                      </a:lnTo>
                      <a:close/>
                    </a:path>
                  </a:pathLst>
                </a:custGeom>
                <a:solidFill>
                  <a:srgbClr val="CEA34B"/>
                </a:solidFill>
                <a:ln>
                  <a:noFill/>
                </a:ln>
                <a:effectLst>
                  <a:outerShdw blurRad="50800" dist="38100" dir="16200000" sx="97000" sy="97000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Freeform: Shape 272">
                  <a:extLst>
                    <a:ext uri="{FF2B5EF4-FFF2-40B4-BE49-F238E27FC236}">
                      <a16:creationId xmlns:a16="http://schemas.microsoft.com/office/drawing/2014/main" id="{799F5E5C-BDB1-79ED-3AD0-B50DAB8DED5D}"/>
                    </a:ext>
                  </a:extLst>
                </p:cNvPr>
                <p:cNvSpPr/>
                <p:nvPr/>
              </p:nvSpPr>
              <p:spPr bwMode="auto">
                <a:xfrm rot="16200000" flipV="1">
                  <a:off x="4977488" y="3969101"/>
                  <a:ext cx="609288" cy="1222017"/>
                </a:xfrm>
                <a:custGeom>
                  <a:avLst/>
                  <a:gdLst>
                    <a:gd name="connsiteX0" fmla="*/ 0 w 479204"/>
                    <a:gd name="connsiteY0" fmla="*/ 478513 h 957025"/>
                    <a:gd name="connsiteX1" fmla="*/ 117826 w 479204"/>
                    <a:gd name="connsiteY1" fmla="*/ 92777 h 957025"/>
                    <a:gd name="connsiteX2" fmla="*/ 194374 w 479204"/>
                    <a:gd name="connsiteY2" fmla="*/ 0 h 957025"/>
                    <a:gd name="connsiteX3" fmla="*/ 479204 w 479204"/>
                    <a:gd name="connsiteY3" fmla="*/ 478513 h 957025"/>
                    <a:gd name="connsiteX4" fmla="*/ 194374 w 479204"/>
                    <a:gd name="connsiteY4" fmla="*/ 957025 h 957025"/>
                    <a:gd name="connsiteX5" fmla="*/ 117826 w 479204"/>
                    <a:gd name="connsiteY5" fmla="*/ 864249 h 957025"/>
                    <a:gd name="connsiteX6" fmla="*/ 0 w 479204"/>
                    <a:gd name="connsiteY6" fmla="*/ 478513 h 957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9204" h="957025">
                      <a:moveTo>
                        <a:pt x="0" y="478513"/>
                      </a:moveTo>
                      <a:cubicBezTo>
                        <a:pt x="0" y="335628"/>
                        <a:pt x="43437" y="202887"/>
                        <a:pt x="117826" y="92777"/>
                      </a:cubicBezTo>
                      <a:lnTo>
                        <a:pt x="194374" y="0"/>
                      </a:lnTo>
                      <a:lnTo>
                        <a:pt x="479204" y="478513"/>
                      </a:lnTo>
                      <a:lnTo>
                        <a:pt x="194374" y="957025"/>
                      </a:lnTo>
                      <a:lnTo>
                        <a:pt x="117826" y="864249"/>
                      </a:lnTo>
                      <a:cubicBezTo>
                        <a:pt x="43437" y="754139"/>
                        <a:pt x="0" y="621398"/>
                        <a:pt x="0" y="478513"/>
                      </a:cubicBezTo>
                      <a:close/>
                    </a:path>
                  </a:pathLst>
                </a:custGeom>
                <a:solidFill>
                  <a:srgbClr val="CEA34B"/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2" name="Group 16">
                <a:extLst>
                  <a:ext uri="{FF2B5EF4-FFF2-40B4-BE49-F238E27FC236}">
                    <a16:creationId xmlns:a16="http://schemas.microsoft.com/office/drawing/2014/main" id="{498A4CA1-4B43-5A47-1AC3-622F5AAFD415}"/>
                  </a:ext>
                </a:extLst>
              </p:cNvPr>
              <p:cNvGrpSpPr/>
              <p:nvPr/>
            </p:nvGrpSpPr>
            <p:grpSpPr>
              <a:xfrm>
                <a:off x="2832325" y="4275466"/>
                <a:ext cx="1580683" cy="2423790"/>
                <a:chOff x="2832325" y="4275466"/>
                <a:chExt cx="1580683" cy="2423790"/>
              </a:xfrm>
            </p:grpSpPr>
            <p:sp>
              <p:nvSpPr>
                <p:cNvPr id="98" name="Arrow: Pentagon 86">
                  <a:extLst>
                    <a:ext uri="{FF2B5EF4-FFF2-40B4-BE49-F238E27FC236}">
                      <a16:creationId xmlns:a16="http://schemas.microsoft.com/office/drawing/2014/main" id="{54660CAB-D17F-9BA1-F76A-514EF309FD2B}"/>
                    </a:ext>
                  </a:extLst>
                </p:cNvPr>
                <p:cNvSpPr/>
                <p:nvPr/>
              </p:nvSpPr>
              <p:spPr bwMode="auto">
                <a:xfrm rot="16200000">
                  <a:off x="2412267" y="4698546"/>
                  <a:ext cx="2420768" cy="1580652"/>
                </a:xfrm>
                <a:prstGeom prst="homePlate">
                  <a:avLst>
                    <a:gd name="adj" fmla="val 29762"/>
                  </a:avLst>
                </a:prstGeom>
                <a:solidFill>
                  <a:srgbClr val="CEA34B">
                    <a:alpha val="80000"/>
                  </a:srgbClr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Freeform: Shape 193">
                  <a:extLst>
                    <a:ext uri="{FF2B5EF4-FFF2-40B4-BE49-F238E27FC236}">
                      <a16:creationId xmlns:a16="http://schemas.microsoft.com/office/drawing/2014/main" id="{8310237E-96AE-746E-70F5-9857AA494219}"/>
                    </a:ext>
                  </a:extLst>
                </p:cNvPr>
                <p:cNvSpPr/>
                <p:nvPr/>
              </p:nvSpPr>
              <p:spPr bwMode="auto">
                <a:xfrm rot="5400000">
                  <a:off x="3367539" y="5653786"/>
                  <a:ext cx="510286" cy="1580652"/>
                </a:xfrm>
                <a:custGeom>
                  <a:avLst/>
                  <a:gdLst>
                    <a:gd name="connsiteX0" fmla="*/ 0 w 473846"/>
                    <a:gd name="connsiteY0" fmla="*/ 1379827 h 1379827"/>
                    <a:gd name="connsiteX1" fmla="*/ 0 w 473846"/>
                    <a:gd name="connsiteY1" fmla="*/ 0 h 1379827"/>
                    <a:gd name="connsiteX2" fmla="*/ 473846 w 473846"/>
                    <a:gd name="connsiteY2" fmla="*/ 0 h 1379827"/>
                    <a:gd name="connsiteX3" fmla="*/ 473846 w 473846"/>
                    <a:gd name="connsiteY3" fmla="*/ 1379827 h 1379827"/>
                    <a:gd name="connsiteX4" fmla="*/ 0 w 473846"/>
                    <a:gd name="connsiteY4" fmla="*/ 1379827 h 1379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846" h="1379827">
                      <a:moveTo>
                        <a:pt x="0" y="1379827"/>
                      </a:moveTo>
                      <a:lnTo>
                        <a:pt x="0" y="0"/>
                      </a:lnTo>
                      <a:lnTo>
                        <a:pt x="473846" y="0"/>
                      </a:lnTo>
                      <a:lnTo>
                        <a:pt x="473846" y="1379827"/>
                      </a:lnTo>
                      <a:lnTo>
                        <a:pt x="0" y="1379827"/>
                      </a:lnTo>
                      <a:close/>
                    </a:path>
                  </a:pathLst>
                </a:custGeom>
                <a:solidFill>
                  <a:srgbClr val="CEA34B"/>
                </a:solidFill>
                <a:ln>
                  <a:noFill/>
                </a:ln>
                <a:effectLst>
                  <a:outerShdw blurRad="50800" dist="38100" dir="16200000" sx="97000" sy="97000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Freeform: Shape 273">
                  <a:extLst>
                    <a:ext uri="{FF2B5EF4-FFF2-40B4-BE49-F238E27FC236}">
                      <a16:creationId xmlns:a16="http://schemas.microsoft.com/office/drawing/2014/main" id="{C6646C01-D1BA-FAA5-533B-3BB3C145A7C2}"/>
                    </a:ext>
                  </a:extLst>
                </p:cNvPr>
                <p:cNvSpPr/>
                <p:nvPr/>
              </p:nvSpPr>
              <p:spPr bwMode="auto">
                <a:xfrm rot="16200000" flipV="1">
                  <a:off x="3318576" y="3969101"/>
                  <a:ext cx="609288" cy="1222017"/>
                </a:xfrm>
                <a:custGeom>
                  <a:avLst/>
                  <a:gdLst>
                    <a:gd name="connsiteX0" fmla="*/ 0 w 479204"/>
                    <a:gd name="connsiteY0" fmla="*/ 478513 h 957025"/>
                    <a:gd name="connsiteX1" fmla="*/ 117826 w 479204"/>
                    <a:gd name="connsiteY1" fmla="*/ 92777 h 957025"/>
                    <a:gd name="connsiteX2" fmla="*/ 194374 w 479204"/>
                    <a:gd name="connsiteY2" fmla="*/ 0 h 957025"/>
                    <a:gd name="connsiteX3" fmla="*/ 479204 w 479204"/>
                    <a:gd name="connsiteY3" fmla="*/ 478513 h 957025"/>
                    <a:gd name="connsiteX4" fmla="*/ 194374 w 479204"/>
                    <a:gd name="connsiteY4" fmla="*/ 957025 h 957025"/>
                    <a:gd name="connsiteX5" fmla="*/ 117826 w 479204"/>
                    <a:gd name="connsiteY5" fmla="*/ 864249 h 957025"/>
                    <a:gd name="connsiteX6" fmla="*/ 0 w 479204"/>
                    <a:gd name="connsiteY6" fmla="*/ 478513 h 957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9204" h="957025">
                      <a:moveTo>
                        <a:pt x="0" y="478513"/>
                      </a:moveTo>
                      <a:cubicBezTo>
                        <a:pt x="0" y="335628"/>
                        <a:pt x="43437" y="202887"/>
                        <a:pt x="117826" y="92777"/>
                      </a:cubicBezTo>
                      <a:lnTo>
                        <a:pt x="194374" y="0"/>
                      </a:lnTo>
                      <a:lnTo>
                        <a:pt x="479204" y="478513"/>
                      </a:lnTo>
                      <a:lnTo>
                        <a:pt x="194374" y="957025"/>
                      </a:lnTo>
                      <a:lnTo>
                        <a:pt x="117826" y="864249"/>
                      </a:lnTo>
                      <a:cubicBezTo>
                        <a:pt x="43437" y="754139"/>
                        <a:pt x="0" y="621398"/>
                        <a:pt x="0" y="478513"/>
                      </a:cubicBezTo>
                      <a:close/>
                    </a:path>
                  </a:pathLst>
                </a:custGeom>
                <a:solidFill>
                  <a:srgbClr val="CEA34B"/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" name="Group 17">
                <a:extLst>
                  <a:ext uri="{FF2B5EF4-FFF2-40B4-BE49-F238E27FC236}">
                    <a16:creationId xmlns:a16="http://schemas.microsoft.com/office/drawing/2014/main" id="{1207810A-58AE-2182-743D-4472522B3EDD}"/>
                  </a:ext>
                </a:extLst>
              </p:cNvPr>
              <p:cNvGrpSpPr/>
              <p:nvPr/>
            </p:nvGrpSpPr>
            <p:grpSpPr>
              <a:xfrm>
                <a:off x="1173414" y="4275468"/>
                <a:ext cx="1580682" cy="2423788"/>
                <a:chOff x="1173414" y="4275468"/>
                <a:chExt cx="1580682" cy="2423788"/>
              </a:xfrm>
            </p:grpSpPr>
            <p:sp>
              <p:nvSpPr>
                <p:cNvPr id="95" name="Arrow: Pentagon 88">
                  <a:extLst>
                    <a:ext uri="{FF2B5EF4-FFF2-40B4-BE49-F238E27FC236}">
                      <a16:creationId xmlns:a16="http://schemas.microsoft.com/office/drawing/2014/main" id="{0A8864F7-3A8E-96AC-1173-79191892F488}"/>
                    </a:ext>
                  </a:extLst>
                </p:cNvPr>
                <p:cNvSpPr/>
                <p:nvPr/>
              </p:nvSpPr>
              <p:spPr bwMode="auto">
                <a:xfrm rot="16200000">
                  <a:off x="753356" y="4698546"/>
                  <a:ext cx="2420768" cy="1580652"/>
                </a:xfrm>
                <a:prstGeom prst="homePlate">
                  <a:avLst>
                    <a:gd name="adj" fmla="val 29762"/>
                  </a:avLst>
                </a:prstGeom>
                <a:solidFill>
                  <a:srgbClr val="CEA34B">
                    <a:alpha val="80000"/>
                  </a:srgbClr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" name="Freeform: Shape 192">
                  <a:extLst>
                    <a:ext uri="{FF2B5EF4-FFF2-40B4-BE49-F238E27FC236}">
                      <a16:creationId xmlns:a16="http://schemas.microsoft.com/office/drawing/2014/main" id="{ADC577B9-94B1-A345-82F1-8EA9B0433B55}"/>
                    </a:ext>
                  </a:extLst>
                </p:cNvPr>
                <p:cNvSpPr/>
                <p:nvPr/>
              </p:nvSpPr>
              <p:spPr bwMode="auto">
                <a:xfrm rot="5400000">
                  <a:off x="1708627" y="5653786"/>
                  <a:ext cx="510286" cy="1580652"/>
                </a:xfrm>
                <a:custGeom>
                  <a:avLst/>
                  <a:gdLst>
                    <a:gd name="connsiteX0" fmla="*/ 0 w 473846"/>
                    <a:gd name="connsiteY0" fmla="*/ 1379827 h 1379827"/>
                    <a:gd name="connsiteX1" fmla="*/ 0 w 473846"/>
                    <a:gd name="connsiteY1" fmla="*/ 0 h 1379827"/>
                    <a:gd name="connsiteX2" fmla="*/ 473846 w 473846"/>
                    <a:gd name="connsiteY2" fmla="*/ 0 h 1379827"/>
                    <a:gd name="connsiteX3" fmla="*/ 473846 w 473846"/>
                    <a:gd name="connsiteY3" fmla="*/ 1379827 h 1379827"/>
                    <a:gd name="connsiteX4" fmla="*/ 0 w 473846"/>
                    <a:gd name="connsiteY4" fmla="*/ 1379827 h 1379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846" h="1379827">
                      <a:moveTo>
                        <a:pt x="0" y="1379827"/>
                      </a:moveTo>
                      <a:lnTo>
                        <a:pt x="0" y="0"/>
                      </a:lnTo>
                      <a:lnTo>
                        <a:pt x="473846" y="0"/>
                      </a:lnTo>
                      <a:lnTo>
                        <a:pt x="473846" y="1379827"/>
                      </a:lnTo>
                      <a:lnTo>
                        <a:pt x="0" y="1379827"/>
                      </a:lnTo>
                      <a:close/>
                    </a:path>
                  </a:pathLst>
                </a:custGeom>
                <a:solidFill>
                  <a:srgbClr val="CEA34B"/>
                </a:solidFill>
                <a:ln>
                  <a:noFill/>
                </a:ln>
                <a:effectLst>
                  <a:outerShdw blurRad="50800" dist="38100" dir="16200000" sx="97000" sy="97000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Freeform: Shape 274">
                  <a:extLst>
                    <a:ext uri="{FF2B5EF4-FFF2-40B4-BE49-F238E27FC236}">
                      <a16:creationId xmlns:a16="http://schemas.microsoft.com/office/drawing/2014/main" id="{9C53B6BD-DCA0-CE6F-E47D-C9CE593F0577}"/>
                    </a:ext>
                  </a:extLst>
                </p:cNvPr>
                <p:cNvSpPr/>
                <p:nvPr/>
              </p:nvSpPr>
              <p:spPr bwMode="auto">
                <a:xfrm rot="16200000" flipV="1">
                  <a:off x="1659666" y="3969105"/>
                  <a:ext cx="609283" cy="1222010"/>
                </a:xfrm>
                <a:custGeom>
                  <a:avLst/>
                  <a:gdLst>
                    <a:gd name="connsiteX0" fmla="*/ 0 w 479204"/>
                    <a:gd name="connsiteY0" fmla="*/ 478513 h 957025"/>
                    <a:gd name="connsiteX1" fmla="*/ 117826 w 479204"/>
                    <a:gd name="connsiteY1" fmla="*/ 92777 h 957025"/>
                    <a:gd name="connsiteX2" fmla="*/ 194374 w 479204"/>
                    <a:gd name="connsiteY2" fmla="*/ 0 h 957025"/>
                    <a:gd name="connsiteX3" fmla="*/ 479204 w 479204"/>
                    <a:gd name="connsiteY3" fmla="*/ 478513 h 957025"/>
                    <a:gd name="connsiteX4" fmla="*/ 194374 w 479204"/>
                    <a:gd name="connsiteY4" fmla="*/ 957025 h 957025"/>
                    <a:gd name="connsiteX5" fmla="*/ 117826 w 479204"/>
                    <a:gd name="connsiteY5" fmla="*/ 864249 h 957025"/>
                    <a:gd name="connsiteX6" fmla="*/ 0 w 479204"/>
                    <a:gd name="connsiteY6" fmla="*/ 478513 h 957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9204" h="957025">
                      <a:moveTo>
                        <a:pt x="0" y="478513"/>
                      </a:moveTo>
                      <a:cubicBezTo>
                        <a:pt x="0" y="335628"/>
                        <a:pt x="43437" y="202887"/>
                        <a:pt x="117826" y="92777"/>
                      </a:cubicBezTo>
                      <a:lnTo>
                        <a:pt x="194374" y="0"/>
                      </a:lnTo>
                      <a:lnTo>
                        <a:pt x="479204" y="478513"/>
                      </a:lnTo>
                      <a:lnTo>
                        <a:pt x="194374" y="957025"/>
                      </a:lnTo>
                      <a:lnTo>
                        <a:pt x="117826" y="864249"/>
                      </a:lnTo>
                      <a:cubicBezTo>
                        <a:pt x="43437" y="754139"/>
                        <a:pt x="0" y="621398"/>
                        <a:pt x="0" y="478513"/>
                      </a:cubicBezTo>
                      <a:close/>
                    </a:path>
                  </a:pathLst>
                </a:custGeom>
                <a:solidFill>
                  <a:srgbClr val="CEA34B"/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4" name="Arrow: U-Turn 4">
                <a:extLst>
                  <a:ext uri="{FF2B5EF4-FFF2-40B4-BE49-F238E27FC236}">
                    <a16:creationId xmlns:a16="http://schemas.microsoft.com/office/drawing/2014/main" id="{3B96D00C-FBF9-E669-3EDF-BEB9685189A1}"/>
                  </a:ext>
                </a:extLst>
              </p:cNvPr>
              <p:cNvSpPr/>
              <p:nvPr/>
            </p:nvSpPr>
            <p:spPr bwMode="auto">
              <a:xfrm rot="5400000">
                <a:off x="6229931" y="-648561"/>
                <a:ext cx="665286" cy="8972105"/>
              </a:xfrm>
              <a:prstGeom prst="uturnArrow">
                <a:avLst>
                  <a:gd name="adj1" fmla="val 12558"/>
                  <a:gd name="adj2" fmla="val 13387"/>
                  <a:gd name="adj3" fmla="val 11729"/>
                  <a:gd name="adj4" fmla="val 43750"/>
                  <a:gd name="adj5" fmla="val 100000"/>
                </a:avLst>
              </a:prstGeom>
              <a:solidFill>
                <a:schemeClr val="bg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Box 90">
                <a:extLst>
                  <a:ext uri="{FF2B5EF4-FFF2-40B4-BE49-F238E27FC236}">
                    <a16:creationId xmlns:a16="http://schemas.microsoft.com/office/drawing/2014/main" id="{A6D8ADDF-587B-8F5F-18F4-F12A8A0A397E}"/>
                  </a:ext>
                </a:extLst>
              </p:cNvPr>
              <p:cNvSpPr txBox="1"/>
              <p:nvPr/>
            </p:nvSpPr>
            <p:spPr>
              <a:xfrm>
                <a:off x="1219131" y="1752607"/>
                <a:ext cx="147999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fontAlgn="base"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Éves</a:t>
                </a: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tervezés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92">
                <a:extLst>
                  <a:ext uri="{FF2B5EF4-FFF2-40B4-BE49-F238E27FC236}">
                    <a16:creationId xmlns:a16="http://schemas.microsoft.com/office/drawing/2014/main" id="{793892A6-BB88-C0F7-4020-9FA3F13380E6}"/>
                  </a:ext>
                </a:extLst>
              </p:cNvPr>
              <p:cNvSpPr txBox="1"/>
              <p:nvPr/>
            </p:nvSpPr>
            <p:spPr>
              <a:xfrm>
                <a:off x="2861894" y="1647505"/>
                <a:ext cx="1521516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hu-HU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FBK Műhely</a:t>
                </a:r>
              </a:p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Tagtalálkozó</a:t>
                </a: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</p:txBody>
          </p:sp>
          <p:sp>
            <p:nvSpPr>
              <p:cNvPr id="42" name="TextBox 96">
                <a:extLst>
                  <a:ext uri="{FF2B5EF4-FFF2-40B4-BE49-F238E27FC236}">
                    <a16:creationId xmlns:a16="http://schemas.microsoft.com/office/drawing/2014/main" id="{A476D149-3DDF-F371-BDCC-61A5212846C5}"/>
                  </a:ext>
                </a:extLst>
              </p:cNvPr>
              <p:cNvSpPr txBox="1"/>
              <p:nvPr/>
            </p:nvSpPr>
            <p:spPr>
              <a:xfrm>
                <a:off x="4500317" y="1647505"/>
                <a:ext cx="156249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Mesterségem</a:t>
                </a: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Címere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hu-HU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Közösségi program	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Box 98">
                <a:extLst>
                  <a:ext uri="{FF2B5EF4-FFF2-40B4-BE49-F238E27FC236}">
                    <a16:creationId xmlns:a16="http://schemas.microsoft.com/office/drawing/2014/main" id="{35367112-AC0C-9C8D-D47A-BC1C2405E509}"/>
                  </a:ext>
                </a:extLst>
              </p:cNvPr>
              <p:cNvSpPr txBox="1"/>
              <p:nvPr/>
            </p:nvSpPr>
            <p:spPr>
              <a:xfrm>
                <a:off x="6183503" y="1805155"/>
                <a:ext cx="14888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Mesterségem</a:t>
                </a: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Címere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101">
                <a:extLst>
                  <a:ext uri="{FF2B5EF4-FFF2-40B4-BE49-F238E27FC236}">
                    <a16:creationId xmlns:a16="http://schemas.microsoft.com/office/drawing/2014/main" id="{13C7C189-7FC4-3F1C-C95F-80DA1E2DF1DD}"/>
                  </a:ext>
                </a:extLst>
              </p:cNvPr>
              <p:cNvSpPr txBox="1"/>
              <p:nvPr/>
            </p:nvSpPr>
            <p:spPr>
              <a:xfrm>
                <a:off x="7883546" y="1752605"/>
                <a:ext cx="1431685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hu-HU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FBK Műhely</a:t>
                </a:r>
              </a:p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hu-HU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Tagtalálkozó	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103">
                <a:extLst>
                  <a:ext uri="{FF2B5EF4-FFF2-40B4-BE49-F238E27FC236}">
                    <a16:creationId xmlns:a16="http://schemas.microsoft.com/office/drawing/2014/main" id="{885D5A7C-540E-7BE6-A2F8-F1BDDE1C3F1D}"/>
                  </a:ext>
                </a:extLst>
              </p:cNvPr>
              <p:cNvSpPr txBox="1"/>
              <p:nvPr/>
            </p:nvSpPr>
            <p:spPr>
              <a:xfrm>
                <a:off x="9535606" y="1647505"/>
                <a:ext cx="144538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Mesterségem</a:t>
                </a: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Címere</a:t>
                </a: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Terasz</a:t>
                </a: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Cocktail	</a:t>
                </a:r>
              </a:p>
            </p:txBody>
          </p:sp>
          <p:sp>
            <p:nvSpPr>
              <p:cNvPr id="50" name="TextBox 106">
                <a:extLst>
                  <a:ext uri="{FF2B5EF4-FFF2-40B4-BE49-F238E27FC236}">
                    <a16:creationId xmlns:a16="http://schemas.microsoft.com/office/drawing/2014/main" id="{4C81D939-D5AC-8E9E-DB5B-B9760A0A42D2}"/>
                  </a:ext>
                </a:extLst>
              </p:cNvPr>
              <p:cNvSpPr txBox="1"/>
              <p:nvPr/>
            </p:nvSpPr>
            <p:spPr>
              <a:xfrm flipH="1">
                <a:off x="2892799" y="5178089"/>
                <a:ext cx="1533663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Mesterségem</a:t>
                </a: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Címere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Tagtalálkozó</a:t>
                </a: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</p:txBody>
          </p:sp>
          <p:sp>
            <p:nvSpPr>
              <p:cNvPr id="52" name="TextBox 108">
                <a:extLst>
                  <a:ext uri="{FF2B5EF4-FFF2-40B4-BE49-F238E27FC236}">
                    <a16:creationId xmlns:a16="http://schemas.microsoft.com/office/drawing/2014/main" id="{B35C2871-7921-5F80-48C7-7E0A43957652}"/>
                  </a:ext>
                </a:extLst>
              </p:cNvPr>
              <p:cNvSpPr txBox="1"/>
              <p:nvPr/>
            </p:nvSpPr>
            <p:spPr>
              <a:xfrm flipH="1">
                <a:off x="1195773" y="5178089"/>
                <a:ext cx="1526713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hu-HU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FBK Műhely</a:t>
                </a:r>
              </a:p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hu-HU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Jótékonysági program	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TextBox 113">
                <a:extLst>
                  <a:ext uri="{FF2B5EF4-FFF2-40B4-BE49-F238E27FC236}">
                    <a16:creationId xmlns:a16="http://schemas.microsoft.com/office/drawing/2014/main" id="{38768998-FBC6-2016-25AF-ED42D41103DB}"/>
                  </a:ext>
                </a:extLst>
              </p:cNvPr>
              <p:cNvSpPr txBox="1"/>
              <p:nvPr/>
            </p:nvSpPr>
            <p:spPr>
              <a:xfrm flipH="1">
                <a:off x="6255378" y="5211430"/>
                <a:ext cx="1551906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hu-HU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Mesterségem Címere</a:t>
                </a:r>
              </a:p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hu-HU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FBK Műhely	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TextBox 117">
                <a:extLst>
                  <a:ext uri="{FF2B5EF4-FFF2-40B4-BE49-F238E27FC236}">
                    <a16:creationId xmlns:a16="http://schemas.microsoft.com/office/drawing/2014/main" id="{4E290030-2AA9-8D4A-CD95-060A59A3B892}"/>
                  </a:ext>
                </a:extLst>
              </p:cNvPr>
              <p:cNvSpPr txBox="1"/>
              <p:nvPr/>
            </p:nvSpPr>
            <p:spPr>
              <a:xfrm flipH="1">
                <a:off x="4518207" y="5211430"/>
                <a:ext cx="152671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4625" indent="-174625" algn="ctr" fontAlgn="base"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Mesterségem</a:t>
                </a: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Címere</a:t>
                </a: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</p:txBody>
          </p:sp>
          <p:sp>
            <p:nvSpPr>
              <p:cNvPr id="55" name="TextBox 126">
                <a:extLst>
                  <a:ext uri="{FF2B5EF4-FFF2-40B4-BE49-F238E27FC236}">
                    <a16:creationId xmlns:a16="http://schemas.microsoft.com/office/drawing/2014/main" id="{A1FFA571-0789-AB72-8A14-BB8F1794A9F4}"/>
                  </a:ext>
                </a:extLst>
              </p:cNvPr>
              <p:cNvSpPr txBox="1"/>
              <p:nvPr/>
            </p:nvSpPr>
            <p:spPr>
              <a:xfrm flipH="1">
                <a:off x="9573202" y="5116840"/>
                <a:ext cx="137019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EFOTT</a:t>
                </a:r>
              </a:p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Tusványos</a:t>
                </a: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Szezonnyitó</a:t>
                </a: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bogrács</a:t>
                </a: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</p:txBody>
          </p:sp>
          <p:sp>
            <p:nvSpPr>
              <p:cNvPr id="56" name="TextBox 128">
                <a:extLst>
                  <a:ext uri="{FF2B5EF4-FFF2-40B4-BE49-F238E27FC236}">
                    <a16:creationId xmlns:a16="http://schemas.microsoft.com/office/drawing/2014/main" id="{8E7EEF77-E54A-98FB-D5FF-D498856451B1}"/>
                  </a:ext>
                </a:extLst>
              </p:cNvPr>
              <p:cNvSpPr txBox="1"/>
              <p:nvPr/>
            </p:nvSpPr>
            <p:spPr>
              <a:xfrm flipH="1">
                <a:off x="7819655" y="5085011"/>
                <a:ext cx="1715951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MCC </a:t>
                </a: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Feszt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Tagtalálkozó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Terasz</a:t>
                </a: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Cocktai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Tranzit</a:t>
                </a: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 marL="174625" indent="-174625" fontAlgn="base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val 32">
                <a:extLst>
                  <a:ext uri="{FF2B5EF4-FFF2-40B4-BE49-F238E27FC236}">
                    <a16:creationId xmlns:a16="http://schemas.microsoft.com/office/drawing/2014/main" id="{61B2C5A9-3F7E-CABB-15EC-785CE948EB55}"/>
                  </a:ext>
                </a:extLst>
              </p:cNvPr>
              <p:cNvSpPr/>
              <p:nvPr/>
            </p:nvSpPr>
            <p:spPr bwMode="auto">
              <a:xfrm>
                <a:off x="1850961" y="3440802"/>
                <a:ext cx="225560" cy="212044"/>
              </a:xfrm>
              <a:prstGeom prst="ellipse">
                <a:avLst/>
              </a:prstGeom>
              <a:solidFill>
                <a:srgbClr val="06275B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Oval 286">
                <a:extLst>
                  <a:ext uri="{FF2B5EF4-FFF2-40B4-BE49-F238E27FC236}">
                    <a16:creationId xmlns:a16="http://schemas.microsoft.com/office/drawing/2014/main" id="{50242E88-16BC-AB09-6B47-72E446607043}"/>
                  </a:ext>
                </a:extLst>
              </p:cNvPr>
              <p:cNvSpPr/>
              <p:nvPr/>
            </p:nvSpPr>
            <p:spPr bwMode="auto">
              <a:xfrm>
                <a:off x="3509873" y="3440802"/>
                <a:ext cx="225560" cy="212044"/>
              </a:xfrm>
              <a:prstGeom prst="ellipse">
                <a:avLst/>
              </a:prstGeom>
              <a:solidFill>
                <a:srgbClr val="06275B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Oval 287">
                <a:extLst>
                  <a:ext uri="{FF2B5EF4-FFF2-40B4-BE49-F238E27FC236}">
                    <a16:creationId xmlns:a16="http://schemas.microsoft.com/office/drawing/2014/main" id="{682CBDE8-9027-A269-3DBF-F076E4625DD5}"/>
                  </a:ext>
                </a:extLst>
              </p:cNvPr>
              <p:cNvSpPr/>
              <p:nvPr/>
            </p:nvSpPr>
            <p:spPr bwMode="auto">
              <a:xfrm>
                <a:off x="5168784" y="3440802"/>
                <a:ext cx="225560" cy="212044"/>
              </a:xfrm>
              <a:prstGeom prst="ellipse">
                <a:avLst/>
              </a:prstGeom>
              <a:solidFill>
                <a:srgbClr val="06275B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Oval 288">
                <a:extLst>
                  <a:ext uri="{FF2B5EF4-FFF2-40B4-BE49-F238E27FC236}">
                    <a16:creationId xmlns:a16="http://schemas.microsoft.com/office/drawing/2014/main" id="{885F7C0D-0E93-D8D8-2632-969EC7FF69D9}"/>
                  </a:ext>
                </a:extLst>
              </p:cNvPr>
              <p:cNvSpPr/>
              <p:nvPr/>
            </p:nvSpPr>
            <p:spPr bwMode="auto">
              <a:xfrm>
                <a:off x="6827697" y="3440802"/>
                <a:ext cx="225560" cy="212044"/>
              </a:xfrm>
              <a:prstGeom prst="ellipse">
                <a:avLst/>
              </a:prstGeom>
              <a:solidFill>
                <a:srgbClr val="CEA34B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Oval 289">
                <a:extLst>
                  <a:ext uri="{FF2B5EF4-FFF2-40B4-BE49-F238E27FC236}">
                    <a16:creationId xmlns:a16="http://schemas.microsoft.com/office/drawing/2014/main" id="{EA8E8C92-2DE7-F517-1344-BB090F7450EA}"/>
                  </a:ext>
                </a:extLst>
              </p:cNvPr>
              <p:cNvSpPr/>
              <p:nvPr/>
            </p:nvSpPr>
            <p:spPr bwMode="auto">
              <a:xfrm>
                <a:off x="8486609" y="3440802"/>
                <a:ext cx="225560" cy="212044"/>
              </a:xfrm>
              <a:prstGeom prst="ellipse">
                <a:avLst/>
              </a:prstGeom>
              <a:solidFill>
                <a:srgbClr val="CEA34B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Oval 290">
                <a:extLst>
                  <a:ext uri="{FF2B5EF4-FFF2-40B4-BE49-F238E27FC236}">
                    <a16:creationId xmlns:a16="http://schemas.microsoft.com/office/drawing/2014/main" id="{39C0B168-B122-4387-1E6A-56A58721D454}"/>
                  </a:ext>
                </a:extLst>
              </p:cNvPr>
              <p:cNvSpPr/>
              <p:nvPr/>
            </p:nvSpPr>
            <p:spPr bwMode="auto">
              <a:xfrm>
                <a:off x="10145519" y="3440802"/>
                <a:ext cx="225560" cy="212044"/>
              </a:xfrm>
              <a:prstGeom prst="ellipse">
                <a:avLst/>
              </a:prstGeom>
              <a:solidFill>
                <a:srgbClr val="06275B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TextBox 91">
                <a:extLst>
                  <a:ext uri="{FF2B5EF4-FFF2-40B4-BE49-F238E27FC236}">
                    <a16:creationId xmlns:a16="http://schemas.microsoft.com/office/drawing/2014/main" id="{160A4E37-0E10-CA55-9D94-8CF1230FD580}"/>
                  </a:ext>
                </a:extLst>
              </p:cNvPr>
              <p:cNvSpPr txBox="1"/>
              <p:nvPr/>
            </p:nvSpPr>
            <p:spPr>
              <a:xfrm>
                <a:off x="1173383" y="1035691"/>
                <a:ext cx="1580652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/>
                <a:r>
                  <a:rPr lang="en-US" sz="15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JANUÁR</a:t>
                </a:r>
              </a:p>
            </p:txBody>
          </p:sp>
          <p:sp>
            <p:nvSpPr>
              <p:cNvPr id="77" name="TextBox 93">
                <a:extLst>
                  <a:ext uri="{FF2B5EF4-FFF2-40B4-BE49-F238E27FC236}">
                    <a16:creationId xmlns:a16="http://schemas.microsoft.com/office/drawing/2014/main" id="{FA8840C9-6335-E363-3C4E-1768DBD76A98}"/>
                  </a:ext>
                </a:extLst>
              </p:cNvPr>
              <p:cNvSpPr txBox="1"/>
              <p:nvPr/>
            </p:nvSpPr>
            <p:spPr>
              <a:xfrm>
                <a:off x="2832265" y="1035691"/>
                <a:ext cx="1551145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/>
                <a:r>
                  <a:rPr lang="en-US" sz="15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FEBRUÁR</a:t>
                </a:r>
              </a:p>
            </p:txBody>
          </p:sp>
          <p:sp>
            <p:nvSpPr>
              <p:cNvPr id="78" name="TextBox 97">
                <a:extLst>
                  <a:ext uri="{FF2B5EF4-FFF2-40B4-BE49-F238E27FC236}">
                    <a16:creationId xmlns:a16="http://schemas.microsoft.com/office/drawing/2014/main" id="{A7FC9160-A040-57E9-374C-4EE9A0475A2B}"/>
                  </a:ext>
                </a:extLst>
              </p:cNvPr>
              <p:cNvSpPr txBox="1"/>
              <p:nvPr/>
            </p:nvSpPr>
            <p:spPr>
              <a:xfrm>
                <a:off x="4491206" y="1035691"/>
                <a:ext cx="1580677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/>
                <a:r>
                  <a:rPr lang="en-US" sz="15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MÁRCIUS</a:t>
                </a:r>
              </a:p>
            </p:txBody>
          </p:sp>
          <p:sp>
            <p:nvSpPr>
              <p:cNvPr id="79" name="TextBox 99">
                <a:extLst>
                  <a:ext uri="{FF2B5EF4-FFF2-40B4-BE49-F238E27FC236}">
                    <a16:creationId xmlns:a16="http://schemas.microsoft.com/office/drawing/2014/main" id="{1A642873-2AA1-21E7-03D0-85FE8721F2A3}"/>
                  </a:ext>
                </a:extLst>
              </p:cNvPr>
              <p:cNvSpPr txBox="1"/>
              <p:nvPr/>
            </p:nvSpPr>
            <p:spPr>
              <a:xfrm>
                <a:off x="6309126" y="1035691"/>
                <a:ext cx="1262702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/>
                <a:r>
                  <a:rPr lang="en-US" sz="15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ÁPRILIS</a:t>
                </a:r>
              </a:p>
            </p:txBody>
          </p:sp>
          <p:sp>
            <p:nvSpPr>
              <p:cNvPr id="80" name="TextBox 102">
                <a:extLst>
                  <a:ext uri="{FF2B5EF4-FFF2-40B4-BE49-F238E27FC236}">
                    <a16:creationId xmlns:a16="http://schemas.microsoft.com/office/drawing/2014/main" id="{D024C1A7-5A31-C1EF-3FEF-D424F0F62D34}"/>
                  </a:ext>
                </a:extLst>
              </p:cNvPr>
              <p:cNvSpPr txBox="1"/>
              <p:nvPr/>
            </p:nvSpPr>
            <p:spPr>
              <a:xfrm>
                <a:off x="7996008" y="1035691"/>
                <a:ext cx="1206803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MÁJUS</a:t>
                </a:r>
              </a:p>
            </p:txBody>
          </p:sp>
          <p:sp>
            <p:nvSpPr>
              <p:cNvPr id="81" name="TextBox 104">
                <a:extLst>
                  <a:ext uri="{FF2B5EF4-FFF2-40B4-BE49-F238E27FC236}">
                    <a16:creationId xmlns:a16="http://schemas.microsoft.com/office/drawing/2014/main" id="{C2796065-EE5D-C1AD-F54A-292E00B632F6}"/>
                  </a:ext>
                </a:extLst>
              </p:cNvPr>
              <p:cNvSpPr txBox="1"/>
              <p:nvPr/>
            </p:nvSpPr>
            <p:spPr>
              <a:xfrm>
                <a:off x="9467940" y="1035691"/>
                <a:ext cx="1580651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/>
                <a:r>
                  <a:rPr lang="en-US" sz="15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JÚNIUS</a:t>
                </a:r>
              </a:p>
            </p:txBody>
          </p:sp>
          <p:sp>
            <p:nvSpPr>
              <p:cNvPr id="82" name="Oval 119">
                <a:extLst>
                  <a:ext uri="{FF2B5EF4-FFF2-40B4-BE49-F238E27FC236}">
                    <a16:creationId xmlns:a16="http://schemas.microsoft.com/office/drawing/2014/main" id="{D0F0F6E7-AD8E-0166-6734-B78DC0C395A1}"/>
                  </a:ext>
                </a:extLst>
              </p:cNvPr>
              <p:cNvSpPr/>
              <p:nvPr/>
            </p:nvSpPr>
            <p:spPr bwMode="auto">
              <a:xfrm>
                <a:off x="1850961" y="3974192"/>
                <a:ext cx="225560" cy="212044"/>
              </a:xfrm>
              <a:prstGeom prst="ellipse">
                <a:avLst/>
              </a:prstGeom>
              <a:solidFill>
                <a:srgbClr val="CEA34B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Oval 120">
                <a:extLst>
                  <a:ext uri="{FF2B5EF4-FFF2-40B4-BE49-F238E27FC236}">
                    <a16:creationId xmlns:a16="http://schemas.microsoft.com/office/drawing/2014/main" id="{1C44FBB6-6B51-8235-EC62-7124BCBB42B6}"/>
                  </a:ext>
                </a:extLst>
              </p:cNvPr>
              <p:cNvSpPr/>
              <p:nvPr/>
            </p:nvSpPr>
            <p:spPr bwMode="auto">
              <a:xfrm>
                <a:off x="3509873" y="3974192"/>
                <a:ext cx="225560" cy="212044"/>
              </a:xfrm>
              <a:prstGeom prst="ellipse">
                <a:avLst/>
              </a:prstGeom>
              <a:solidFill>
                <a:srgbClr val="CEA34B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Oval 121">
                <a:extLst>
                  <a:ext uri="{FF2B5EF4-FFF2-40B4-BE49-F238E27FC236}">
                    <a16:creationId xmlns:a16="http://schemas.microsoft.com/office/drawing/2014/main" id="{80328EC8-EFDC-7F66-3963-D0340E287735}"/>
                  </a:ext>
                </a:extLst>
              </p:cNvPr>
              <p:cNvSpPr/>
              <p:nvPr/>
            </p:nvSpPr>
            <p:spPr bwMode="auto">
              <a:xfrm>
                <a:off x="5168783" y="3974192"/>
                <a:ext cx="225560" cy="212044"/>
              </a:xfrm>
              <a:prstGeom prst="ellipse">
                <a:avLst/>
              </a:prstGeom>
              <a:solidFill>
                <a:srgbClr val="CEA34B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Oval 122">
                <a:extLst>
                  <a:ext uri="{FF2B5EF4-FFF2-40B4-BE49-F238E27FC236}">
                    <a16:creationId xmlns:a16="http://schemas.microsoft.com/office/drawing/2014/main" id="{31EAF347-6DDB-9ADB-383B-283E0BEE3B9A}"/>
                  </a:ext>
                </a:extLst>
              </p:cNvPr>
              <p:cNvSpPr/>
              <p:nvPr/>
            </p:nvSpPr>
            <p:spPr bwMode="auto">
              <a:xfrm>
                <a:off x="6827697" y="3974192"/>
                <a:ext cx="225560" cy="212044"/>
              </a:xfrm>
              <a:prstGeom prst="ellipse">
                <a:avLst/>
              </a:prstGeom>
              <a:solidFill>
                <a:srgbClr val="06275B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Oval 123">
                <a:extLst>
                  <a:ext uri="{FF2B5EF4-FFF2-40B4-BE49-F238E27FC236}">
                    <a16:creationId xmlns:a16="http://schemas.microsoft.com/office/drawing/2014/main" id="{04F69759-F33C-6634-7D2E-73FCE4AC3DF8}"/>
                  </a:ext>
                </a:extLst>
              </p:cNvPr>
              <p:cNvSpPr/>
              <p:nvPr/>
            </p:nvSpPr>
            <p:spPr bwMode="auto">
              <a:xfrm>
                <a:off x="8486609" y="3974192"/>
                <a:ext cx="225560" cy="212044"/>
              </a:xfrm>
              <a:prstGeom prst="ellipse">
                <a:avLst/>
              </a:prstGeom>
              <a:solidFill>
                <a:srgbClr val="06275B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Oval 124">
                <a:extLst>
                  <a:ext uri="{FF2B5EF4-FFF2-40B4-BE49-F238E27FC236}">
                    <a16:creationId xmlns:a16="http://schemas.microsoft.com/office/drawing/2014/main" id="{2ECA46BB-387B-DF07-A2EE-FF1E1613B50E}"/>
                  </a:ext>
                </a:extLst>
              </p:cNvPr>
              <p:cNvSpPr/>
              <p:nvPr/>
            </p:nvSpPr>
            <p:spPr bwMode="auto">
              <a:xfrm>
                <a:off x="10145519" y="3974192"/>
                <a:ext cx="225560" cy="212044"/>
              </a:xfrm>
              <a:prstGeom prst="ellipse">
                <a:avLst/>
              </a:prstGeom>
              <a:solidFill>
                <a:srgbClr val="06275B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TextBox 107">
                <a:extLst>
                  <a:ext uri="{FF2B5EF4-FFF2-40B4-BE49-F238E27FC236}">
                    <a16:creationId xmlns:a16="http://schemas.microsoft.com/office/drawing/2014/main" id="{36E44946-0DE6-62E6-BEB0-ABED56271A20}"/>
                  </a:ext>
                </a:extLst>
              </p:cNvPr>
              <p:cNvSpPr txBox="1"/>
              <p:nvPr/>
            </p:nvSpPr>
            <p:spPr>
              <a:xfrm flipH="1">
                <a:off x="2861954" y="6274835"/>
                <a:ext cx="1521456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NOVEMBER</a:t>
                </a:r>
              </a:p>
            </p:txBody>
          </p:sp>
          <p:sp>
            <p:nvSpPr>
              <p:cNvPr id="90" name="TextBox 109">
                <a:extLst>
                  <a:ext uri="{FF2B5EF4-FFF2-40B4-BE49-F238E27FC236}">
                    <a16:creationId xmlns:a16="http://schemas.microsoft.com/office/drawing/2014/main" id="{7138708F-FD03-3BDD-18D9-5D0B6225BD7F}"/>
                  </a:ext>
                </a:extLst>
              </p:cNvPr>
              <p:cNvSpPr txBox="1"/>
              <p:nvPr/>
            </p:nvSpPr>
            <p:spPr>
              <a:xfrm flipH="1">
                <a:off x="1311411" y="6274835"/>
                <a:ext cx="1304718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DECEMBER</a:t>
                </a:r>
              </a:p>
            </p:txBody>
          </p:sp>
          <p:sp>
            <p:nvSpPr>
              <p:cNvPr id="91" name="TextBox 116">
                <a:extLst>
                  <a:ext uri="{FF2B5EF4-FFF2-40B4-BE49-F238E27FC236}">
                    <a16:creationId xmlns:a16="http://schemas.microsoft.com/office/drawing/2014/main" id="{3F0C633F-B033-742F-3E4B-9C1A9014A64D}"/>
                  </a:ext>
                </a:extLst>
              </p:cNvPr>
              <p:cNvSpPr txBox="1"/>
              <p:nvPr/>
            </p:nvSpPr>
            <p:spPr>
              <a:xfrm flipH="1">
                <a:off x="6178894" y="6274835"/>
                <a:ext cx="1551906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SZEPTEMBER</a:t>
                </a:r>
              </a:p>
            </p:txBody>
          </p:sp>
          <p:sp>
            <p:nvSpPr>
              <p:cNvPr id="92" name="TextBox 118">
                <a:extLst>
                  <a:ext uri="{FF2B5EF4-FFF2-40B4-BE49-F238E27FC236}">
                    <a16:creationId xmlns:a16="http://schemas.microsoft.com/office/drawing/2014/main" id="{0C195FF8-6757-3BCE-31BE-E04DD3AFB1D3}"/>
                  </a:ext>
                </a:extLst>
              </p:cNvPr>
              <p:cNvSpPr txBox="1"/>
              <p:nvPr/>
            </p:nvSpPr>
            <p:spPr>
              <a:xfrm flipH="1">
                <a:off x="4670051" y="6274835"/>
                <a:ext cx="1223085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/>
                <a:r>
                  <a:rPr lang="en-US" sz="15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OKTÓBER</a:t>
                </a:r>
              </a:p>
            </p:txBody>
          </p:sp>
          <p:sp>
            <p:nvSpPr>
              <p:cNvPr id="93" name="TextBox 127">
                <a:extLst>
                  <a:ext uri="{FF2B5EF4-FFF2-40B4-BE49-F238E27FC236}">
                    <a16:creationId xmlns:a16="http://schemas.microsoft.com/office/drawing/2014/main" id="{D742A18E-B9A0-16A0-FCB9-DB88C4879A92}"/>
                  </a:ext>
                </a:extLst>
              </p:cNvPr>
              <p:cNvSpPr txBox="1"/>
              <p:nvPr/>
            </p:nvSpPr>
            <p:spPr>
              <a:xfrm flipH="1">
                <a:off x="9753761" y="6274835"/>
                <a:ext cx="1009138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/>
                <a:r>
                  <a:rPr lang="en-US" sz="15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JÚLIUS</a:t>
                </a:r>
              </a:p>
            </p:txBody>
          </p:sp>
          <p:sp>
            <p:nvSpPr>
              <p:cNvPr id="94" name="TextBox 129">
                <a:extLst>
                  <a:ext uri="{FF2B5EF4-FFF2-40B4-BE49-F238E27FC236}">
                    <a16:creationId xmlns:a16="http://schemas.microsoft.com/office/drawing/2014/main" id="{B9B08B98-F6B0-97B1-6C9E-E986788E83FD}"/>
                  </a:ext>
                </a:extLst>
              </p:cNvPr>
              <p:cNvSpPr txBox="1"/>
              <p:nvPr/>
            </p:nvSpPr>
            <p:spPr>
              <a:xfrm flipH="1">
                <a:off x="7670292" y="6288483"/>
                <a:ext cx="1868382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/>
                <a:r>
                  <a:rPr lang="en-US" sz="15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AUGUGUSZTUS</a:t>
                </a:r>
              </a:p>
            </p:txBody>
          </p:sp>
        </p:grpSp>
        <p:pic>
          <p:nvPicPr>
            <p:cNvPr id="4" name="Ábra 3" descr="Ötletgyűjtés egyszínű kitöltéssel">
              <a:extLst>
                <a:ext uri="{FF2B5EF4-FFF2-40B4-BE49-F238E27FC236}">
                  <a16:creationId xmlns:a16="http://schemas.microsoft.com/office/drawing/2014/main" id="{FBB4B036-2246-2B9C-1F8C-B40058219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92253" y="2923670"/>
              <a:ext cx="445428" cy="445428"/>
            </a:xfrm>
            <a:prstGeom prst="rect">
              <a:avLst/>
            </a:prstGeom>
          </p:spPr>
        </p:pic>
        <p:pic>
          <p:nvPicPr>
            <p:cNvPr id="7" name="Ábra 6" descr="Értekezlet egyszínű kitöltéssel">
              <a:extLst>
                <a:ext uri="{FF2B5EF4-FFF2-40B4-BE49-F238E27FC236}">
                  <a16:creationId xmlns:a16="http://schemas.microsoft.com/office/drawing/2014/main" id="{EDC003CB-E9BD-1CE1-9F92-1AFA45F6F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02841" y="2854101"/>
              <a:ext cx="505964" cy="505964"/>
            </a:xfrm>
            <a:prstGeom prst="rect">
              <a:avLst/>
            </a:prstGeom>
          </p:spPr>
        </p:pic>
        <p:pic>
          <p:nvPicPr>
            <p:cNvPr id="20" name="Ábra 19" descr="Értekezlet egyszínű kitöltéssel">
              <a:extLst>
                <a:ext uri="{FF2B5EF4-FFF2-40B4-BE49-F238E27FC236}">
                  <a16:creationId xmlns:a16="http://schemas.microsoft.com/office/drawing/2014/main" id="{11AF148E-DCA6-20E7-9CD0-680B762FE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05938" y="4429308"/>
              <a:ext cx="505964" cy="505964"/>
            </a:xfrm>
            <a:prstGeom prst="rect">
              <a:avLst/>
            </a:prstGeom>
          </p:spPr>
        </p:pic>
        <p:pic>
          <p:nvPicPr>
            <p:cNvPr id="25" name="Ábra 24" descr="Jótékonyság egyszínű kitöltéssel">
              <a:extLst>
                <a:ext uri="{FF2B5EF4-FFF2-40B4-BE49-F238E27FC236}">
                  <a16:creationId xmlns:a16="http://schemas.microsoft.com/office/drawing/2014/main" id="{3322F27B-DD86-B2EF-E22B-10DF0E41A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41577" y="4424556"/>
              <a:ext cx="515467" cy="515467"/>
            </a:xfrm>
            <a:prstGeom prst="rect">
              <a:avLst/>
            </a:prstGeom>
          </p:spPr>
        </p:pic>
        <p:pic>
          <p:nvPicPr>
            <p:cNvPr id="26" name="Ábra 25" descr="Ötletgyűjtés egyszínű kitöltéssel">
              <a:extLst>
                <a:ext uri="{FF2B5EF4-FFF2-40B4-BE49-F238E27FC236}">
                  <a16:creationId xmlns:a16="http://schemas.microsoft.com/office/drawing/2014/main" id="{D13A6278-C630-6ED7-A2F0-0D2ACC1E9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465306" y="4447168"/>
              <a:ext cx="445428" cy="445428"/>
            </a:xfrm>
            <a:prstGeom prst="rect">
              <a:avLst/>
            </a:prstGeom>
          </p:spPr>
        </p:pic>
        <p:pic>
          <p:nvPicPr>
            <p:cNvPr id="30" name="Ábra 29" descr="Medve egyszínű kitöltéssel">
              <a:extLst>
                <a:ext uri="{FF2B5EF4-FFF2-40B4-BE49-F238E27FC236}">
                  <a16:creationId xmlns:a16="http://schemas.microsoft.com/office/drawing/2014/main" id="{F21E72CA-D833-D7A0-F97B-F36803F4D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9756260" y="4429057"/>
              <a:ext cx="506215" cy="506215"/>
            </a:xfrm>
            <a:prstGeom prst="rect">
              <a:avLst/>
            </a:prstGeom>
          </p:spPr>
        </p:pic>
        <p:sp>
          <p:nvSpPr>
            <p:cNvPr id="31" name="Freeform: Shape 339">
              <a:extLst>
                <a:ext uri="{FF2B5EF4-FFF2-40B4-BE49-F238E27FC236}">
                  <a16:creationId xmlns:a16="http://schemas.microsoft.com/office/drawing/2014/main" id="{2BC731A7-73B6-DD42-47E3-A245761AE2F7}"/>
                </a:ext>
              </a:extLst>
            </p:cNvPr>
            <p:cNvSpPr/>
            <p:nvPr/>
          </p:nvSpPr>
          <p:spPr>
            <a:xfrm flipV="1">
              <a:off x="6497294" y="2946104"/>
              <a:ext cx="352706" cy="365061"/>
            </a:xfrm>
            <a:custGeom>
              <a:avLst/>
              <a:gdLst>
                <a:gd name="connsiteX0" fmla="*/ 2497367 w 4998445"/>
                <a:gd name="connsiteY0" fmla="*/ 4954392 h 5503290"/>
                <a:gd name="connsiteX1" fmla="*/ 2512183 w 4998445"/>
                <a:gd name="connsiteY1" fmla="*/ 4954392 h 5503290"/>
                <a:gd name="connsiteX2" fmla="*/ 2622956 w 4998445"/>
                <a:gd name="connsiteY2" fmla="*/ 4921936 h 5503290"/>
                <a:gd name="connsiteX3" fmla="*/ 2659644 w 4998445"/>
                <a:gd name="connsiteY3" fmla="*/ 4912058 h 5503290"/>
                <a:gd name="connsiteX4" fmla="*/ 2696333 w 4998445"/>
                <a:gd name="connsiteY4" fmla="*/ 4902181 h 5503290"/>
                <a:gd name="connsiteX5" fmla="*/ 2761950 w 4998445"/>
                <a:gd name="connsiteY5" fmla="*/ 4880308 h 5503290"/>
                <a:gd name="connsiteX6" fmla="*/ 2903061 w 4998445"/>
                <a:gd name="connsiteY6" fmla="*/ 4837975 h 5503290"/>
                <a:gd name="connsiteX7" fmla="*/ 2973617 w 4998445"/>
                <a:gd name="connsiteY7" fmla="*/ 4816808 h 5503290"/>
                <a:gd name="connsiteX8" fmla="*/ 3039233 w 4998445"/>
                <a:gd name="connsiteY8" fmla="*/ 4794936 h 5503290"/>
                <a:gd name="connsiteX9" fmla="*/ 3075922 w 4998445"/>
                <a:gd name="connsiteY9" fmla="*/ 4785058 h 5503290"/>
                <a:gd name="connsiteX10" fmla="*/ 3112611 w 4998445"/>
                <a:gd name="connsiteY10" fmla="*/ 4775181 h 5503290"/>
                <a:gd name="connsiteX11" fmla="*/ 3178228 w 4998445"/>
                <a:gd name="connsiteY11" fmla="*/ 4753308 h 5503290"/>
                <a:gd name="connsiteX12" fmla="*/ 3248783 w 4998445"/>
                <a:gd name="connsiteY12" fmla="*/ 4732142 h 5503290"/>
                <a:gd name="connsiteX13" fmla="*/ 3389895 w 4998445"/>
                <a:gd name="connsiteY13" fmla="*/ 4689808 h 5503290"/>
                <a:gd name="connsiteX14" fmla="*/ 3455511 w 4998445"/>
                <a:gd name="connsiteY14" fmla="*/ 4667936 h 5503290"/>
                <a:gd name="connsiteX15" fmla="*/ 3492200 w 4998445"/>
                <a:gd name="connsiteY15" fmla="*/ 4658058 h 5503290"/>
                <a:gd name="connsiteX16" fmla="*/ 3528889 w 4998445"/>
                <a:gd name="connsiteY16" fmla="*/ 4648181 h 5503290"/>
                <a:gd name="connsiteX17" fmla="*/ 3594506 w 4998445"/>
                <a:gd name="connsiteY17" fmla="*/ 4626308 h 5503290"/>
                <a:gd name="connsiteX18" fmla="*/ 3665061 w 4998445"/>
                <a:gd name="connsiteY18" fmla="*/ 4605142 h 5503290"/>
                <a:gd name="connsiteX19" fmla="*/ 3806172 w 4998445"/>
                <a:gd name="connsiteY19" fmla="*/ 4562808 h 5503290"/>
                <a:gd name="connsiteX20" fmla="*/ 3873200 w 4998445"/>
                <a:gd name="connsiteY20" fmla="*/ 4541642 h 5503290"/>
                <a:gd name="connsiteX21" fmla="*/ 3940228 w 4998445"/>
                <a:gd name="connsiteY21" fmla="*/ 4520475 h 5503290"/>
                <a:gd name="connsiteX22" fmla="*/ 4081339 w 4998445"/>
                <a:gd name="connsiteY22" fmla="*/ 4478142 h 5503290"/>
                <a:gd name="connsiteX23" fmla="*/ 4151896 w 4998445"/>
                <a:gd name="connsiteY23" fmla="*/ 4456975 h 5503290"/>
                <a:gd name="connsiteX24" fmla="*/ 4217512 w 4998445"/>
                <a:gd name="connsiteY24" fmla="*/ 4435103 h 5503290"/>
                <a:gd name="connsiteX25" fmla="*/ 4254200 w 4998445"/>
                <a:gd name="connsiteY25" fmla="*/ 4425225 h 5503290"/>
                <a:gd name="connsiteX26" fmla="*/ 4290888 w 4998445"/>
                <a:gd name="connsiteY26" fmla="*/ 4415347 h 5503290"/>
                <a:gd name="connsiteX27" fmla="*/ 4356506 w 4998445"/>
                <a:gd name="connsiteY27" fmla="*/ 4393475 h 5503290"/>
                <a:gd name="connsiteX28" fmla="*/ 4472922 w 4998445"/>
                <a:gd name="connsiteY28" fmla="*/ 4327153 h 5503290"/>
                <a:gd name="connsiteX29" fmla="*/ 4488444 w 4998445"/>
                <a:gd name="connsiteY29" fmla="*/ 3724608 h 5503290"/>
                <a:gd name="connsiteX30" fmla="*/ 4472922 w 4998445"/>
                <a:gd name="connsiteY30" fmla="*/ 3479781 h 5503290"/>
                <a:gd name="connsiteX31" fmla="*/ 4444700 w 4998445"/>
                <a:gd name="connsiteY31" fmla="*/ 3275169 h 5503290"/>
                <a:gd name="connsiteX32" fmla="*/ 4412244 w 4998445"/>
                <a:gd name="connsiteY32" fmla="*/ 3104425 h 5503290"/>
                <a:gd name="connsiteX33" fmla="*/ 4402368 w 4998445"/>
                <a:gd name="connsiteY33" fmla="*/ 3048686 h 5503290"/>
                <a:gd name="connsiteX34" fmla="*/ 4392488 w 4998445"/>
                <a:gd name="connsiteY34" fmla="*/ 2997181 h 5503290"/>
                <a:gd name="connsiteX35" fmla="*/ 4370616 w 4998445"/>
                <a:gd name="connsiteY35" fmla="*/ 2915336 h 5503290"/>
                <a:gd name="connsiteX36" fmla="*/ 4233032 w 4998445"/>
                <a:gd name="connsiteY36" fmla="*/ 2484947 h 5503290"/>
                <a:gd name="connsiteX37" fmla="*/ 4211868 w 4998445"/>
                <a:gd name="connsiteY37" fmla="*/ 2427797 h 5503290"/>
                <a:gd name="connsiteX38" fmla="*/ 4199872 w 4998445"/>
                <a:gd name="connsiteY38" fmla="*/ 2396047 h 5503290"/>
                <a:gd name="connsiteX39" fmla="*/ 4182232 w 4998445"/>
                <a:gd name="connsiteY39" fmla="*/ 2357947 h 5503290"/>
                <a:gd name="connsiteX40" fmla="*/ 4032656 w 4998445"/>
                <a:gd name="connsiteY40" fmla="*/ 2051030 h 5503290"/>
                <a:gd name="connsiteX41" fmla="*/ 3988911 w 4998445"/>
                <a:gd name="connsiteY41" fmla="*/ 1973419 h 5503290"/>
                <a:gd name="connsiteX42" fmla="*/ 3944461 w 4998445"/>
                <a:gd name="connsiteY42" fmla="*/ 1899336 h 5503290"/>
                <a:gd name="connsiteX43" fmla="*/ 3913417 w 4998445"/>
                <a:gd name="connsiteY43" fmla="*/ 1849947 h 5503290"/>
                <a:gd name="connsiteX44" fmla="*/ 3764545 w 4998445"/>
                <a:gd name="connsiteY44" fmla="*/ 1634753 h 5503290"/>
                <a:gd name="connsiteX45" fmla="*/ 3154239 w 4998445"/>
                <a:gd name="connsiteY45" fmla="*/ 999047 h 5503290"/>
                <a:gd name="connsiteX46" fmla="*/ 2837444 w 4998445"/>
                <a:gd name="connsiteY46" fmla="*/ 766919 h 5503290"/>
                <a:gd name="connsiteX47" fmla="*/ 2783117 w 4998445"/>
                <a:gd name="connsiteY47" fmla="*/ 730936 h 5503290"/>
                <a:gd name="connsiteX48" fmla="*/ 2730200 w 4998445"/>
                <a:gd name="connsiteY48" fmla="*/ 697775 h 5503290"/>
                <a:gd name="connsiteX49" fmla="*/ 2698450 w 4998445"/>
                <a:gd name="connsiteY49" fmla="*/ 678725 h 5503290"/>
                <a:gd name="connsiteX50" fmla="*/ 2663172 w 4998445"/>
                <a:gd name="connsiteY50" fmla="*/ 657558 h 5503290"/>
                <a:gd name="connsiteX51" fmla="*/ 2627894 w 4998445"/>
                <a:gd name="connsiteY51" fmla="*/ 636392 h 5503290"/>
                <a:gd name="connsiteX52" fmla="*/ 2596144 w 4998445"/>
                <a:gd name="connsiteY52" fmla="*/ 617342 h 5503290"/>
                <a:gd name="connsiteX53" fmla="*/ 2551694 w 4998445"/>
                <a:gd name="connsiteY53" fmla="*/ 592647 h 5503290"/>
                <a:gd name="connsiteX54" fmla="*/ 2507950 w 4998445"/>
                <a:gd name="connsiteY54" fmla="*/ 572891 h 5503290"/>
                <a:gd name="connsiteX55" fmla="*/ 2497367 w 4998445"/>
                <a:gd name="connsiteY55" fmla="*/ 2763642 h 5503290"/>
                <a:gd name="connsiteX56" fmla="*/ 2498991 w 4998445"/>
                <a:gd name="connsiteY56" fmla="*/ 5207177 h 5503290"/>
                <a:gd name="connsiteX57" fmla="*/ 2466888 w 4998445"/>
                <a:gd name="connsiteY57" fmla="*/ 5198534 h 5503290"/>
                <a:gd name="connsiteX58" fmla="*/ 2403388 w 4998445"/>
                <a:gd name="connsiteY58" fmla="*/ 5176662 h 5503290"/>
                <a:gd name="connsiteX59" fmla="*/ 2332833 w 4998445"/>
                <a:gd name="connsiteY59" fmla="*/ 5155495 h 5503290"/>
                <a:gd name="connsiteX60" fmla="*/ 2262277 w 4998445"/>
                <a:gd name="connsiteY60" fmla="*/ 5134328 h 5503290"/>
                <a:gd name="connsiteX61" fmla="*/ 2196661 w 4998445"/>
                <a:gd name="connsiteY61" fmla="*/ 5112456 h 5503290"/>
                <a:gd name="connsiteX62" fmla="*/ 2159972 w 4998445"/>
                <a:gd name="connsiteY62" fmla="*/ 5102578 h 5503290"/>
                <a:gd name="connsiteX63" fmla="*/ 2123283 w 4998445"/>
                <a:gd name="connsiteY63" fmla="*/ 5092700 h 5503290"/>
                <a:gd name="connsiteX64" fmla="*/ 2057666 w 4998445"/>
                <a:gd name="connsiteY64" fmla="*/ 5070828 h 5503290"/>
                <a:gd name="connsiteX65" fmla="*/ 1916555 w 4998445"/>
                <a:gd name="connsiteY65" fmla="*/ 5028495 h 5503290"/>
                <a:gd name="connsiteX66" fmla="*/ 1846000 w 4998445"/>
                <a:gd name="connsiteY66" fmla="*/ 5007328 h 5503290"/>
                <a:gd name="connsiteX67" fmla="*/ 1780383 w 4998445"/>
                <a:gd name="connsiteY67" fmla="*/ 4985456 h 5503290"/>
                <a:gd name="connsiteX68" fmla="*/ 1743694 w 4998445"/>
                <a:gd name="connsiteY68" fmla="*/ 4975578 h 5503290"/>
                <a:gd name="connsiteX69" fmla="*/ 1707005 w 4998445"/>
                <a:gd name="connsiteY69" fmla="*/ 4965700 h 5503290"/>
                <a:gd name="connsiteX70" fmla="*/ 1641388 w 4998445"/>
                <a:gd name="connsiteY70" fmla="*/ 4943828 h 5503290"/>
                <a:gd name="connsiteX71" fmla="*/ 1500277 w 4998445"/>
                <a:gd name="connsiteY71" fmla="*/ 4901495 h 5503290"/>
                <a:gd name="connsiteX72" fmla="*/ 1429722 w 4998445"/>
                <a:gd name="connsiteY72" fmla="*/ 4880328 h 5503290"/>
                <a:gd name="connsiteX73" fmla="*/ 1364105 w 4998445"/>
                <a:gd name="connsiteY73" fmla="*/ 4858456 h 5503290"/>
                <a:gd name="connsiteX74" fmla="*/ 1327416 w 4998445"/>
                <a:gd name="connsiteY74" fmla="*/ 4848578 h 5503290"/>
                <a:gd name="connsiteX75" fmla="*/ 1290727 w 4998445"/>
                <a:gd name="connsiteY75" fmla="*/ 4838700 h 5503290"/>
                <a:gd name="connsiteX76" fmla="*/ 1225111 w 4998445"/>
                <a:gd name="connsiteY76" fmla="*/ 4816828 h 5503290"/>
                <a:gd name="connsiteX77" fmla="*/ 1154555 w 4998445"/>
                <a:gd name="connsiteY77" fmla="*/ 4795662 h 5503290"/>
                <a:gd name="connsiteX78" fmla="*/ 1013444 w 4998445"/>
                <a:gd name="connsiteY78" fmla="*/ 4753328 h 5503290"/>
                <a:gd name="connsiteX79" fmla="*/ 947827 w 4998445"/>
                <a:gd name="connsiteY79" fmla="*/ 4731456 h 5503290"/>
                <a:gd name="connsiteX80" fmla="*/ 911138 w 4998445"/>
                <a:gd name="connsiteY80" fmla="*/ 4721578 h 5503290"/>
                <a:gd name="connsiteX81" fmla="*/ 874449 w 4998445"/>
                <a:gd name="connsiteY81" fmla="*/ 4711700 h 5503290"/>
                <a:gd name="connsiteX82" fmla="*/ 808833 w 4998445"/>
                <a:gd name="connsiteY82" fmla="*/ 4689828 h 5503290"/>
                <a:gd name="connsiteX83" fmla="*/ 738277 w 4998445"/>
                <a:gd name="connsiteY83" fmla="*/ 4668662 h 5503290"/>
                <a:gd name="connsiteX84" fmla="*/ 597166 w 4998445"/>
                <a:gd name="connsiteY84" fmla="*/ 4626328 h 5503290"/>
                <a:gd name="connsiteX85" fmla="*/ 531549 w 4998445"/>
                <a:gd name="connsiteY85" fmla="*/ 4604456 h 5503290"/>
                <a:gd name="connsiteX86" fmla="*/ 494861 w 4998445"/>
                <a:gd name="connsiteY86" fmla="*/ 4594578 h 5503290"/>
                <a:gd name="connsiteX87" fmla="*/ 458172 w 4998445"/>
                <a:gd name="connsiteY87" fmla="*/ 4584700 h 5503290"/>
                <a:gd name="connsiteX88" fmla="*/ 351633 w 4998445"/>
                <a:gd name="connsiteY88" fmla="*/ 4552245 h 5503290"/>
                <a:gd name="connsiteX89" fmla="*/ 321999 w 4998445"/>
                <a:gd name="connsiteY89" fmla="*/ 4536017 h 5503290"/>
                <a:gd name="connsiteX90" fmla="*/ 297305 w 4998445"/>
                <a:gd name="connsiteY90" fmla="*/ 4439356 h 5503290"/>
                <a:gd name="connsiteX91" fmla="*/ 283194 w 4998445"/>
                <a:gd name="connsiteY91" fmla="*/ 4280606 h 5503290"/>
                <a:gd name="connsiteX92" fmla="*/ 329055 w 4998445"/>
                <a:gd name="connsiteY92" fmla="*/ 3373967 h 5503290"/>
                <a:gd name="connsiteX93" fmla="*/ 341755 w 4998445"/>
                <a:gd name="connsiteY93" fmla="*/ 3289300 h 5503290"/>
                <a:gd name="connsiteX94" fmla="*/ 393261 w 4998445"/>
                <a:gd name="connsiteY94" fmla="*/ 3038123 h 5503290"/>
                <a:gd name="connsiteX95" fmla="*/ 403138 w 4998445"/>
                <a:gd name="connsiteY95" fmla="*/ 2989439 h 5503290"/>
                <a:gd name="connsiteX96" fmla="*/ 413722 w 4998445"/>
                <a:gd name="connsiteY96" fmla="*/ 2944284 h 5503290"/>
                <a:gd name="connsiteX97" fmla="*/ 435594 w 4998445"/>
                <a:gd name="connsiteY97" fmla="*/ 2865967 h 5503290"/>
                <a:gd name="connsiteX98" fmla="*/ 456055 w 4998445"/>
                <a:gd name="connsiteY98" fmla="*/ 2791884 h 5503290"/>
                <a:gd name="connsiteX99" fmla="*/ 477222 w 4998445"/>
                <a:gd name="connsiteY99" fmla="*/ 2721328 h 5503290"/>
                <a:gd name="connsiteX100" fmla="*/ 499094 w 4998445"/>
                <a:gd name="connsiteY100" fmla="*/ 2655711 h 5503290"/>
                <a:gd name="connsiteX101" fmla="*/ 508972 w 4998445"/>
                <a:gd name="connsiteY101" fmla="*/ 2622550 h 5503290"/>
                <a:gd name="connsiteX102" fmla="*/ 518849 w 4998445"/>
                <a:gd name="connsiteY102" fmla="*/ 2589389 h 5503290"/>
                <a:gd name="connsiteX103" fmla="*/ 539311 w 4998445"/>
                <a:gd name="connsiteY103" fmla="*/ 2537884 h 5503290"/>
                <a:gd name="connsiteX104" fmla="*/ 583761 w 4998445"/>
                <a:gd name="connsiteY104" fmla="*/ 2420056 h 5503290"/>
                <a:gd name="connsiteX105" fmla="*/ 646555 w 4998445"/>
                <a:gd name="connsiteY105" fmla="*/ 2269773 h 5503290"/>
                <a:gd name="connsiteX106" fmla="*/ 727694 w 4998445"/>
                <a:gd name="connsiteY106" fmla="*/ 2096911 h 5503290"/>
                <a:gd name="connsiteX107" fmla="*/ 762972 w 4998445"/>
                <a:gd name="connsiteY107" fmla="*/ 2029884 h 5503290"/>
                <a:gd name="connsiteX108" fmla="*/ 806716 w 4998445"/>
                <a:gd name="connsiteY108" fmla="*/ 1948745 h 5503290"/>
                <a:gd name="connsiteX109" fmla="*/ 838466 w 4998445"/>
                <a:gd name="connsiteY109" fmla="*/ 1892300 h 5503290"/>
                <a:gd name="connsiteX110" fmla="*/ 867394 w 4998445"/>
                <a:gd name="connsiteY110" fmla="*/ 1841500 h 5503290"/>
                <a:gd name="connsiteX111" fmla="*/ 909727 w 4998445"/>
                <a:gd name="connsiteY111" fmla="*/ 1774473 h 5503290"/>
                <a:gd name="connsiteX112" fmla="*/ 948533 w 4998445"/>
                <a:gd name="connsiteY112" fmla="*/ 1712384 h 5503290"/>
                <a:gd name="connsiteX113" fmla="*/ 976755 w 4998445"/>
                <a:gd name="connsiteY113" fmla="*/ 1672873 h 5503290"/>
                <a:gd name="connsiteX114" fmla="*/ 995805 w 4998445"/>
                <a:gd name="connsiteY114" fmla="*/ 1642534 h 5503290"/>
                <a:gd name="connsiteX115" fmla="*/ 1204650 w 4998445"/>
                <a:gd name="connsiteY115" fmla="*/ 1363839 h 5503290"/>
                <a:gd name="connsiteX116" fmla="*/ 1273794 w 4998445"/>
                <a:gd name="connsiteY116" fmla="*/ 1282700 h 5503290"/>
                <a:gd name="connsiteX117" fmla="*/ 1464294 w 4998445"/>
                <a:gd name="connsiteY117" fmla="*/ 1083734 h 5503290"/>
                <a:gd name="connsiteX118" fmla="*/ 1744400 w 4998445"/>
                <a:gd name="connsiteY118" fmla="*/ 824089 h 5503290"/>
                <a:gd name="connsiteX119" fmla="*/ 1893977 w 4998445"/>
                <a:gd name="connsiteY119" fmla="*/ 705556 h 5503290"/>
                <a:gd name="connsiteX120" fmla="*/ 2276388 w 4998445"/>
                <a:gd name="connsiteY120" fmla="*/ 445911 h 5503290"/>
                <a:gd name="connsiteX121" fmla="*/ 2311666 w 4998445"/>
                <a:gd name="connsiteY121" fmla="*/ 424745 h 5503290"/>
                <a:gd name="connsiteX122" fmla="*/ 2343416 w 4998445"/>
                <a:gd name="connsiteY122" fmla="*/ 405695 h 5503290"/>
                <a:gd name="connsiteX123" fmla="*/ 2403388 w 4998445"/>
                <a:gd name="connsiteY123" fmla="*/ 372534 h 5503290"/>
                <a:gd name="connsiteX124" fmla="*/ 2517688 w 4998445"/>
                <a:gd name="connsiteY124" fmla="*/ 325967 h 5503290"/>
                <a:gd name="connsiteX125" fmla="*/ 2594594 w 4998445"/>
                <a:gd name="connsiteY125" fmla="*/ 371828 h 5503290"/>
                <a:gd name="connsiteX126" fmla="*/ 2650333 w 4998445"/>
                <a:gd name="connsiteY126" fmla="*/ 404284 h 5503290"/>
                <a:gd name="connsiteX127" fmla="*/ 2685611 w 4998445"/>
                <a:gd name="connsiteY127" fmla="*/ 424745 h 5503290"/>
                <a:gd name="connsiteX128" fmla="*/ 2720888 w 4998445"/>
                <a:gd name="connsiteY128" fmla="*/ 445911 h 5503290"/>
                <a:gd name="connsiteX129" fmla="*/ 2752638 w 4998445"/>
                <a:gd name="connsiteY129" fmla="*/ 464961 h 5503290"/>
                <a:gd name="connsiteX130" fmla="*/ 2807672 w 4998445"/>
                <a:gd name="connsiteY130" fmla="*/ 500239 h 5503290"/>
                <a:gd name="connsiteX131" fmla="*/ 2856355 w 4998445"/>
                <a:gd name="connsiteY131" fmla="*/ 530578 h 5503290"/>
                <a:gd name="connsiteX132" fmla="*/ 2885988 w 4998445"/>
                <a:gd name="connsiteY132" fmla="*/ 549628 h 5503290"/>
                <a:gd name="connsiteX133" fmla="*/ 2923383 w 4998445"/>
                <a:gd name="connsiteY133" fmla="*/ 576439 h 5503290"/>
                <a:gd name="connsiteX134" fmla="*/ 3133638 w 4998445"/>
                <a:gd name="connsiteY134" fmla="*/ 728134 h 5503290"/>
                <a:gd name="connsiteX135" fmla="*/ 3186555 w 4998445"/>
                <a:gd name="connsiteY135" fmla="*/ 770467 h 5503290"/>
                <a:gd name="connsiteX136" fmla="*/ 3731950 w 4998445"/>
                <a:gd name="connsiteY136" fmla="*/ 1291873 h 5503290"/>
                <a:gd name="connsiteX137" fmla="*/ 3843427 w 4998445"/>
                <a:gd name="connsiteY137" fmla="*/ 1426634 h 5503290"/>
                <a:gd name="connsiteX138" fmla="*/ 3893522 w 4998445"/>
                <a:gd name="connsiteY138" fmla="*/ 1490134 h 5503290"/>
                <a:gd name="connsiteX139" fmla="*/ 4088255 w 4998445"/>
                <a:gd name="connsiteY139" fmla="*/ 1772356 h 5503290"/>
                <a:gd name="connsiteX140" fmla="*/ 4107305 w 4998445"/>
                <a:gd name="connsiteY140" fmla="*/ 1804106 h 5503290"/>
                <a:gd name="connsiteX141" fmla="*/ 4128472 w 4998445"/>
                <a:gd name="connsiteY141" fmla="*/ 1839384 h 5503290"/>
                <a:gd name="connsiteX142" fmla="*/ 4148932 w 4998445"/>
                <a:gd name="connsiteY142" fmla="*/ 1874661 h 5503290"/>
                <a:gd name="connsiteX143" fmla="*/ 4177860 w 4998445"/>
                <a:gd name="connsiteY143" fmla="*/ 1924050 h 5503290"/>
                <a:gd name="connsiteX144" fmla="*/ 4214550 w 4998445"/>
                <a:gd name="connsiteY144" fmla="*/ 1989667 h 5503290"/>
                <a:gd name="connsiteX145" fmla="*/ 4378240 w 4998445"/>
                <a:gd name="connsiteY145" fmla="*/ 2333273 h 5503290"/>
                <a:gd name="connsiteX146" fmla="*/ 4413516 w 4998445"/>
                <a:gd name="connsiteY146" fmla="*/ 2417939 h 5503290"/>
                <a:gd name="connsiteX147" fmla="*/ 4435388 w 4998445"/>
                <a:gd name="connsiteY147" fmla="*/ 2470856 h 5503290"/>
                <a:gd name="connsiteX148" fmla="*/ 4454440 w 4998445"/>
                <a:gd name="connsiteY148" fmla="*/ 2520245 h 5503290"/>
                <a:gd name="connsiteX149" fmla="*/ 4467844 w 4998445"/>
                <a:gd name="connsiteY149" fmla="*/ 2559050 h 5503290"/>
                <a:gd name="connsiteX150" fmla="*/ 4517232 w 4998445"/>
                <a:gd name="connsiteY150" fmla="*/ 2707217 h 5503290"/>
                <a:gd name="connsiteX151" fmla="*/ 4530640 w 4998445"/>
                <a:gd name="connsiteY151" fmla="*/ 2753078 h 5503290"/>
                <a:gd name="connsiteX152" fmla="*/ 4543340 w 4998445"/>
                <a:gd name="connsiteY152" fmla="*/ 2798939 h 5503290"/>
                <a:gd name="connsiteX153" fmla="*/ 4678804 w 4998445"/>
                <a:gd name="connsiteY153" fmla="*/ 3440995 h 5503290"/>
                <a:gd name="connsiteX154" fmla="*/ 4692212 w 4998445"/>
                <a:gd name="connsiteY154" fmla="*/ 3550356 h 5503290"/>
                <a:gd name="connsiteX155" fmla="*/ 4713376 w 4998445"/>
                <a:gd name="connsiteY155" fmla="*/ 4301773 h 5503290"/>
                <a:gd name="connsiteX156" fmla="*/ 4700676 w 4998445"/>
                <a:gd name="connsiteY156" fmla="*/ 4449234 h 5503290"/>
                <a:gd name="connsiteX157" fmla="*/ 4675984 w 4998445"/>
                <a:gd name="connsiteY157" fmla="*/ 4536017 h 5503290"/>
                <a:gd name="connsiteX158" fmla="*/ 4641412 w 4998445"/>
                <a:gd name="connsiteY158" fmla="*/ 4552245 h 5503290"/>
                <a:gd name="connsiteX159" fmla="*/ 4608250 w 4998445"/>
                <a:gd name="connsiteY159" fmla="*/ 4562828 h 5503290"/>
                <a:gd name="connsiteX160" fmla="*/ 4575088 w 4998445"/>
                <a:gd name="connsiteY160" fmla="*/ 4573412 h 5503290"/>
                <a:gd name="connsiteX161" fmla="*/ 4536284 w 4998445"/>
                <a:gd name="connsiteY161" fmla="*/ 4583289 h 5503290"/>
                <a:gd name="connsiteX162" fmla="*/ 4470666 w 4998445"/>
                <a:gd name="connsiteY162" fmla="*/ 4605162 h 5503290"/>
                <a:gd name="connsiteX163" fmla="*/ 4329556 w 4998445"/>
                <a:gd name="connsiteY163" fmla="*/ 4647495 h 5503290"/>
                <a:gd name="connsiteX164" fmla="*/ 4259000 w 4998445"/>
                <a:gd name="connsiteY164" fmla="*/ 4668662 h 5503290"/>
                <a:gd name="connsiteX165" fmla="*/ 4193384 w 4998445"/>
                <a:gd name="connsiteY165" fmla="*/ 4690534 h 5503290"/>
                <a:gd name="connsiteX166" fmla="*/ 4156694 w 4998445"/>
                <a:gd name="connsiteY166" fmla="*/ 4700412 h 5503290"/>
                <a:gd name="connsiteX167" fmla="*/ 4120005 w 4998445"/>
                <a:gd name="connsiteY167" fmla="*/ 4710289 h 5503290"/>
                <a:gd name="connsiteX168" fmla="*/ 4054388 w 4998445"/>
                <a:gd name="connsiteY168" fmla="*/ 4732162 h 5503290"/>
                <a:gd name="connsiteX169" fmla="*/ 3913277 w 4998445"/>
                <a:gd name="connsiteY169" fmla="*/ 4774495 h 5503290"/>
                <a:gd name="connsiteX170" fmla="*/ 3842722 w 4998445"/>
                <a:gd name="connsiteY170" fmla="*/ 4795662 h 5503290"/>
                <a:gd name="connsiteX171" fmla="*/ 3777105 w 4998445"/>
                <a:gd name="connsiteY171" fmla="*/ 4817534 h 5503290"/>
                <a:gd name="connsiteX172" fmla="*/ 3740416 w 4998445"/>
                <a:gd name="connsiteY172" fmla="*/ 4827412 h 5503290"/>
                <a:gd name="connsiteX173" fmla="*/ 3703727 w 4998445"/>
                <a:gd name="connsiteY173" fmla="*/ 4837289 h 5503290"/>
                <a:gd name="connsiteX174" fmla="*/ 3638111 w 4998445"/>
                <a:gd name="connsiteY174" fmla="*/ 4859162 h 5503290"/>
                <a:gd name="connsiteX175" fmla="*/ 3497000 w 4998445"/>
                <a:gd name="connsiteY175" fmla="*/ 4901495 h 5503290"/>
                <a:gd name="connsiteX176" fmla="*/ 3426444 w 4998445"/>
                <a:gd name="connsiteY176" fmla="*/ 4922662 h 5503290"/>
                <a:gd name="connsiteX177" fmla="*/ 3359416 w 4998445"/>
                <a:gd name="connsiteY177" fmla="*/ 4943828 h 5503290"/>
                <a:gd name="connsiteX178" fmla="*/ 3292388 w 4998445"/>
                <a:gd name="connsiteY178" fmla="*/ 4964995 h 5503290"/>
                <a:gd name="connsiteX179" fmla="*/ 3151277 w 4998445"/>
                <a:gd name="connsiteY179" fmla="*/ 5007328 h 5503290"/>
                <a:gd name="connsiteX180" fmla="*/ 3080722 w 4998445"/>
                <a:gd name="connsiteY180" fmla="*/ 5027789 h 5503290"/>
                <a:gd name="connsiteX181" fmla="*/ 3015105 w 4998445"/>
                <a:gd name="connsiteY181" fmla="*/ 5050367 h 5503290"/>
                <a:gd name="connsiteX182" fmla="*/ 2978416 w 4998445"/>
                <a:gd name="connsiteY182" fmla="*/ 5060245 h 5503290"/>
                <a:gd name="connsiteX183" fmla="*/ 2941727 w 4998445"/>
                <a:gd name="connsiteY183" fmla="*/ 5070123 h 5503290"/>
                <a:gd name="connsiteX184" fmla="*/ 2876111 w 4998445"/>
                <a:gd name="connsiteY184" fmla="*/ 5091995 h 5503290"/>
                <a:gd name="connsiteX185" fmla="*/ 2735000 w 4998445"/>
                <a:gd name="connsiteY185" fmla="*/ 5134328 h 5503290"/>
                <a:gd name="connsiteX186" fmla="*/ 2664444 w 4998445"/>
                <a:gd name="connsiteY186" fmla="*/ 5155495 h 5503290"/>
                <a:gd name="connsiteX187" fmla="*/ 2598827 w 4998445"/>
                <a:gd name="connsiteY187" fmla="*/ 5177367 h 5503290"/>
                <a:gd name="connsiteX188" fmla="*/ 2560022 w 4998445"/>
                <a:gd name="connsiteY188" fmla="*/ 5187245 h 5503290"/>
                <a:gd name="connsiteX189" fmla="*/ 2526861 w 4998445"/>
                <a:gd name="connsiteY189" fmla="*/ 5197828 h 5503290"/>
                <a:gd name="connsiteX190" fmla="*/ 2498991 w 4998445"/>
                <a:gd name="connsiteY190" fmla="*/ 5207177 h 5503290"/>
                <a:gd name="connsiteX191" fmla="*/ 2497756 w 4998445"/>
                <a:gd name="connsiteY191" fmla="*/ 5503246 h 5503290"/>
                <a:gd name="connsiteX192" fmla="*/ 2538855 w 4998445"/>
                <a:gd name="connsiteY192" fmla="*/ 5494867 h 5503290"/>
                <a:gd name="connsiteX193" fmla="*/ 2608000 w 4998445"/>
                <a:gd name="connsiteY193" fmla="*/ 5472995 h 5503290"/>
                <a:gd name="connsiteX194" fmla="*/ 2673616 w 4998445"/>
                <a:gd name="connsiteY194" fmla="*/ 5451123 h 5503290"/>
                <a:gd name="connsiteX195" fmla="*/ 2710305 w 4998445"/>
                <a:gd name="connsiteY195" fmla="*/ 5441245 h 5503290"/>
                <a:gd name="connsiteX196" fmla="*/ 2746994 w 4998445"/>
                <a:gd name="connsiteY196" fmla="*/ 5431367 h 5503290"/>
                <a:gd name="connsiteX197" fmla="*/ 2812611 w 4998445"/>
                <a:gd name="connsiteY197" fmla="*/ 5409495 h 5503290"/>
                <a:gd name="connsiteX198" fmla="*/ 2883166 w 4998445"/>
                <a:gd name="connsiteY198" fmla="*/ 5388328 h 5503290"/>
                <a:gd name="connsiteX199" fmla="*/ 2953722 w 4998445"/>
                <a:gd name="connsiteY199" fmla="*/ 5367162 h 5503290"/>
                <a:gd name="connsiteX200" fmla="*/ 3019338 w 4998445"/>
                <a:gd name="connsiteY200" fmla="*/ 5345289 h 5503290"/>
                <a:gd name="connsiteX201" fmla="*/ 3056027 w 4998445"/>
                <a:gd name="connsiteY201" fmla="*/ 5335412 h 5503290"/>
                <a:gd name="connsiteX202" fmla="*/ 3092716 w 4998445"/>
                <a:gd name="connsiteY202" fmla="*/ 5325534 h 5503290"/>
                <a:gd name="connsiteX203" fmla="*/ 3158333 w 4998445"/>
                <a:gd name="connsiteY203" fmla="*/ 5303662 h 5503290"/>
                <a:gd name="connsiteX204" fmla="*/ 3228888 w 4998445"/>
                <a:gd name="connsiteY204" fmla="*/ 5282495 h 5503290"/>
                <a:gd name="connsiteX205" fmla="*/ 3299444 w 4998445"/>
                <a:gd name="connsiteY205" fmla="*/ 5261328 h 5503290"/>
                <a:gd name="connsiteX206" fmla="*/ 3435616 w 4998445"/>
                <a:gd name="connsiteY206" fmla="*/ 5218289 h 5503290"/>
                <a:gd name="connsiteX207" fmla="*/ 3472305 w 4998445"/>
                <a:gd name="connsiteY207" fmla="*/ 5208412 h 5503290"/>
                <a:gd name="connsiteX208" fmla="*/ 3508994 w 4998445"/>
                <a:gd name="connsiteY208" fmla="*/ 5198534 h 5503290"/>
                <a:gd name="connsiteX209" fmla="*/ 3574611 w 4998445"/>
                <a:gd name="connsiteY209" fmla="*/ 5176662 h 5503290"/>
                <a:gd name="connsiteX210" fmla="*/ 3715722 w 4998445"/>
                <a:gd name="connsiteY210" fmla="*/ 5134328 h 5503290"/>
                <a:gd name="connsiteX211" fmla="*/ 3786277 w 4998445"/>
                <a:gd name="connsiteY211" fmla="*/ 5113162 h 5503290"/>
                <a:gd name="connsiteX212" fmla="*/ 3853305 w 4998445"/>
                <a:gd name="connsiteY212" fmla="*/ 5091995 h 5503290"/>
                <a:gd name="connsiteX213" fmla="*/ 3920333 w 4998445"/>
                <a:gd name="connsiteY213" fmla="*/ 5070828 h 5503290"/>
                <a:gd name="connsiteX214" fmla="*/ 4061444 w 4998445"/>
                <a:gd name="connsiteY214" fmla="*/ 5028495 h 5503290"/>
                <a:gd name="connsiteX215" fmla="*/ 4132000 w 4998445"/>
                <a:gd name="connsiteY215" fmla="*/ 5008034 h 5503290"/>
                <a:gd name="connsiteX216" fmla="*/ 4197616 w 4998445"/>
                <a:gd name="connsiteY216" fmla="*/ 4985456 h 5503290"/>
                <a:gd name="connsiteX217" fmla="*/ 4236422 w 4998445"/>
                <a:gd name="connsiteY217" fmla="*/ 4975578 h 5503290"/>
                <a:gd name="connsiteX218" fmla="*/ 4269584 w 4998445"/>
                <a:gd name="connsiteY218" fmla="*/ 4964995 h 5503290"/>
                <a:gd name="connsiteX219" fmla="*/ 4302744 w 4998445"/>
                <a:gd name="connsiteY219" fmla="*/ 4954412 h 5503290"/>
                <a:gd name="connsiteX220" fmla="*/ 4341550 w 4998445"/>
                <a:gd name="connsiteY220" fmla="*/ 4944534 h 5503290"/>
                <a:gd name="connsiteX221" fmla="*/ 4407166 w 4998445"/>
                <a:gd name="connsiteY221" fmla="*/ 4922662 h 5503290"/>
                <a:gd name="connsiteX222" fmla="*/ 4548276 w 4998445"/>
                <a:gd name="connsiteY222" fmla="*/ 4880328 h 5503290"/>
                <a:gd name="connsiteX223" fmla="*/ 4618832 w 4998445"/>
                <a:gd name="connsiteY223" fmla="*/ 4859162 h 5503290"/>
                <a:gd name="connsiteX224" fmla="*/ 4685860 w 4998445"/>
                <a:gd name="connsiteY224" fmla="*/ 4837995 h 5503290"/>
                <a:gd name="connsiteX225" fmla="*/ 4752888 w 4998445"/>
                <a:gd name="connsiteY225" fmla="*/ 4816828 h 5503290"/>
                <a:gd name="connsiteX226" fmla="*/ 4823444 w 4998445"/>
                <a:gd name="connsiteY226" fmla="*/ 4795662 h 5503290"/>
                <a:gd name="connsiteX227" fmla="*/ 4894000 w 4998445"/>
                <a:gd name="connsiteY227" fmla="*/ 4774495 h 5503290"/>
                <a:gd name="connsiteX228" fmla="*/ 4953972 w 4998445"/>
                <a:gd name="connsiteY228" fmla="*/ 4718756 h 5503290"/>
                <a:gd name="connsiteX229" fmla="*/ 4963850 w 4998445"/>
                <a:gd name="connsiteY229" fmla="*/ 4643967 h 5503290"/>
                <a:gd name="connsiteX230" fmla="*/ 4998422 w 4998445"/>
                <a:gd name="connsiteY230" fmla="*/ 4086578 h 5503290"/>
                <a:gd name="connsiteX231" fmla="*/ 4943388 w 4998445"/>
                <a:gd name="connsiteY231" fmla="*/ 3334456 h 5503290"/>
                <a:gd name="connsiteX232" fmla="*/ 4932804 w 4998445"/>
                <a:gd name="connsiteY232" fmla="*/ 3257550 h 5503290"/>
                <a:gd name="connsiteX233" fmla="*/ 4922928 w 4998445"/>
                <a:gd name="connsiteY233" fmla="*/ 3195461 h 5503290"/>
                <a:gd name="connsiteX234" fmla="*/ 4901056 w 4998445"/>
                <a:gd name="connsiteY234" fmla="*/ 3095273 h 5503290"/>
                <a:gd name="connsiteX235" fmla="*/ 4836850 w 4998445"/>
                <a:gd name="connsiteY235" fmla="*/ 2823634 h 5503290"/>
                <a:gd name="connsiteX236" fmla="*/ 4774056 w 4998445"/>
                <a:gd name="connsiteY236" fmla="*/ 2611967 h 5503290"/>
                <a:gd name="connsiteX237" fmla="*/ 4757122 w 4998445"/>
                <a:gd name="connsiteY237" fmla="*/ 2562578 h 5503290"/>
                <a:gd name="connsiteX238" fmla="*/ 4742304 w 4998445"/>
                <a:gd name="connsiteY238" fmla="*/ 2516717 h 5503290"/>
                <a:gd name="connsiteX239" fmla="*/ 4721140 w 4998445"/>
                <a:gd name="connsiteY239" fmla="*/ 2456745 h 5503290"/>
                <a:gd name="connsiteX240" fmla="*/ 4699972 w 4998445"/>
                <a:gd name="connsiteY240" fmla="*/ 2400300 h 5503290"/>
                <a:gd name="connsiteX241" fmla="*/ 4580028 w 4998445"/>
                <a:gd name="connsiteY241" fmla="*/ 2111728 h 5503290"/>
                <a:gd name="connsiteX242" fmla="*/ 4527112 w 4998445"/>
                <a:gd name="connsiteY242" fmla="*/ 2005189 h 5503290"/>
                <a:gd name="connsiteX243" fmla="*/ 4414222 w 4998445"/>
                <a:gd name="connsiteY243" fmla="*/ 1789995 h 5503290"/>
                <a:gd name="connsiteX244" fmla="*/ 4380356 w 4998445"/>
                <a:gd name="connsiteY244" fmla="*/ 1730023 h 5503290"/>
                <a:gd name="connsiteX245" fmla="*/ 4362716 w 4998445"/>
                <a:gd name="connsiteY245" fmla="*/ 1700389 h 5503290"/>
                <a:gd name="connsiteX246" fmla="*/ 4330260 w 4998445"/>
                <a:gd name="connsiteY246" fmla="*/ 1647473 h 5503290"/>
                <a:gd name="connsiteX247" fmla="*/ 4177156 w 4998445"/>
                <a:gd name="connsiteY247" fmla="*/ 1419578 h 5503290"/>
                <a:gd name="connsiteX248" fmla="*/ 4149638 w 4998445"/>
                <a:gd name="connsiteY248" fmla="*/ 1380773 h 5503290"/>
                <a:gd name="connsiteX249" fmla="*/ 4042394 w 4998445"/>
                <a:gd name="connsiteY249" fmla="*/ 1239661 h 5503290"/>
                <a:gd name="connsiteX250" fmla="*/ 3991594 w 4998445"/>
                <a:gd name="connsiteY250" fmla="*/ 1176867 h 5503290"/>
                <a:gd name="connsiteX251" fmla="*/ 3553444 w 4998445"/>
                <a:gd name="connsiteY251" fmla="*/ 721078 h 5503290"/>
                <a:gd name="connsiteX252" fmla="*/ 3514638 w 4998445"/>
                <a:gd name="connsiteY252" fmla="*/ 686506 h 5503290"/>
                <a:gd name="connsiteX253" fmla="*/ 3369294 w 4998445"/>
                <a:gd name="connsiteY253" fmla="*/ 561622 h 5503290"/>
                <a:gd name="connsiteX254" fmla="*/ 3118116 w 4998445"/>
                <a:gd name="connsiteY254" fmla="*/ 373239 h 5503290"/>
                <a:gd name="connsiteX255" fmla="*/ 3024277 w 4998445"/>
                <a:gd name="connsiteY255" fmla="*/ 308328 h 5503290"/>
                <a:gd name="connsiteX256" fmla="*/ 2975594 w 4998445"/>
                <a:gd name="connsiteY256" fmla="*/ 276578 h 5503290"/>
                <a:gd name="connsiteX257" fmla="*/ 2927616 w 4998445"/>
                <a:gd name="connsiteY257" fmla="*/ 246945 h 5503290"/>
                <a:gd name="connsiteX258" fmla="*/ 2840833 w 4998445"/>
                <a:gd name="connsiteY258" fmla="*/ 191911 h 5503290"/>
                <a:gd name="connsiteX259" fmla="*/ 2805555 w 4998445"/>
                <a:gd name="connsiteY259" fmla="*/ 170745 h 5503290"/>
                <a:gd name="connsiteX260" fmla="*/ 2770277 w 4998445"/>
                <a:gd name="connsiteY260" fmla="*/ 149578 h 5503290"/>
                <a:gd name="connsiteX261" fmla="*/ 2720888 w 4998445"/>
                <a:gd name="connsiteY261" fmla="*/ 120650 h 5503290"/>
                <a:gd name="connsiteX262" fmla="*/ 2664444 w 4998445"/>
                <a:gd name="connsiteY262" fmla="*/ 88900 h 5503290"/>
                <a:gd name="connsiteX263" fmla="*/ 2600944 w 4998445"/>
                <a:gd name="connsiteY263" fmla="*/ 54328 h 5503290"/>
                <a:gd name="connsiteX264" fmla="*/ 2528977 w 4998445"/>
                <a:gd name="connsiteY264" fmla="*/ 15522 h 5503290"/>
                <a:gd name="connsiteX265" fmla="*/ 2498638 w 4998445"/>
                <a:gd name="connsiteY265" fmla="*/ 0 h 5503290"/>
                <a:gd name="connsiteX266" fmla="*/ 2469005 w 4998445"/>
                <a:gd name="connsiteY266" fmla="*/ 15522 h 5503290"/>
                <a:gd name="connsiteX267" fmla="*/ 2410444 w 4998445"/>
                <a:gd name="connsiteY267" fmla="*/ 46567 h 5503290"/>
                <a:gd name="connsiteX268" fmla="*/ 2343416 w 4998445"/>
                <a:gd name="connsiteY268" fmla="*/ 83961 h 5503290"/>
                <a:gd name="connsiteX269" fmla="*/ 2276388 w 4998445"/>
                <a:gd name="connsiteY269" fmla="*/ 121356 h 5503290"/>
                <a:gd name="connsiteX270" fmla="*/ 2227000 w 4998445"/>
                <a:gd name="connsiteY270" fmla="*/ 150284 h 5503290"/>
                <a:gd name="connsiteX271" fmla="*/ 2191722 w 4998445"/>
                <a:gd name="connsiteY271" fmla="*/ 170745 h 5503290"/>
                <a:gd name="connsiteX272" fmla="*/ 2158561 w 4998445"/>
                <a:gd name="connsiteY272" fmla="*/ 190500 h 5503290"/>
                <a:gd name="connsiteX273" fmla="*/ 2029444 w 4998445"/>
                <a:gd name="connsiteY273" fmla="*/ 271639 h 5503290"/>
                <a:gd name="connsiteX274" fmla="*/ 1989933 w 4998445"/>
                <a:gd name="connsiteY274" fmla="*/ 299861 h 5503290"/>
                <a:gd name="connsiteX275" fmla="*/ 1959594 w 4998445"/>
                <a:gd name="connsiteY275" fmla="*/ 318911 h 5503290"/>
                <a:gd name="connsiteX276" fmla="*/ 1655500 w 4998445"/>
                <a:gd name="connsiteY276" fmla="*/ 540456 h 5503290"/>
                <a:gd name="connsiteX277" fmla="*/ 1595527 w 4998445"/>
                <a:gd name="connsiteY277" fmla="*/ 590550 h 5503290"/>
                <a:gd name="connsiteX278" fmla="*/ 1532027 w 4998445"/>
                <a:gd name="connsiteY278" fmla="*/ 643467 h 5503290"/>
                <a:gd name="connsiteX279" fmla="*/ 1464294 w 4998445"/>
                <a:gd name="connsiteY279" fmla="*/ 703439 h 5503290"/>
                <a:gd name="connsiteX280" fmla="*/ 998627 w 4998445"/>
                <a:gd name="connsiteY280" fmla="*/ 1186039 h 5503290"/>
                <a:gd name="connsiteX281" fmla="*/ 722049 w 4998445"/>
                <a:gd name="connsiteY281" fmla="*/ 1562806 h 5503290"/>
                <a:gd name="connsiteX282" fmla="*/ 700883 w 4998445"/>
                <a:gd name="connsiteY282" fmla="*/ 1596673 h 5503290"/>
                <a:gd name="connsiteX283" fmla="*/ 575999 w 4998445"/>
                <a:gd name="connsiteY283" fmla="*/ 1804106 h 5503290"/>
                <a:gd name="connsiteX284" fmla="*/ 463816 w 4998445"/>
                <a:gd name="connsiteY284" fmla="*/ 2019300 h 5503290"/>
                <a:gd name="connsiteX285" fmla="*/ 453233 w 4998445"/>
                <a:gd name="connsiteY285" fmla="*/ 2040467 h 5503290"/>
                <a:gd name="connsiteX286" fmla="*/ 425716 w 4998445"/>
                <a:gd name="connsiteY286" fmla="*/ 2096911 h 5503290"/>
                <a:gd name="connsiteX287" fmla="*/ 382677 w 4998445"/>
                <a:gd name="connsiteY287" fmla="*/ 2190750 h 5503290"/>
                <a:gd name="connsiteX288" fmla="*/ 360805 w 4998445"/>
                <a:gd name="connsiteY288" fmla="*/ 2244373 h 5503290"/>
                <a:gd name="connsiteX289" fmla="*/ 350927 w 4998445"/>
                <a:gd name="connsiteY289" fmla="*/ 2271184 h 5503290"/>
                <a:gd name="connsiteX290" fmla="*/ 307888 w 4998445"/>
                <a:gd name="connsiteY290" fmla="*/ 2372078 h 5503290"/>
                <a:gd name="connsiteX291" fmla="*/ 286016 w 4998445"/>
                <a:gd name="connsiteY291" fmla="*/ 2427111 h 5503290"/>
                <a:gd name="connsiteX292" fmla="*/ 276138 w 4998445"/>
                <a:gd name="connsiteY292" fmla="*/ 2460273 h 5503290"/>
                <a:gd name="connsiteX293" fmla="*/ 269083 w 4998445"/>
                <a:gd name="connsiteY293" fmla="*/ 2483556 h 5503290"/>
                <a:gd name="connsiteX294" fmla="*/ 233805 w 4998445"/>
                <a:gd name="connsiteY294" fmla="*/ 2580217 h 5503290"/>
                <a:gd name="connsiteX295" fmla="*/ 205583 w 4998445"/>
                <a:gd name="connsiteY295" fmla="*/ 2668411 h 5503290"/>
                <a:gd name="connsiteX296" fmla="*/ 191472 w 4998445"/>
                <a:gd name="connsiteY296" fmla="*/ 2717800 h 5503290"/>
                <a:gd name="connsiteX297" fmla="*/ 178772 w 4998445"/>
                <a:gd name="connsiteY297" fmla="*/ 2763661 h 5503290"/>
                <a:gd name="connsiteX298" fmla="*/ 159722 w 4998445"/>
                <a:gd name="connsiteY298" fmla="*/ 2830689 h 5503290"/>
                <a:gd name="connsiteX299" fmla="*/ 138555 w 4998445"/>
                <a:gd name="connsiteY299" fmla="*/ 2911828 h 5503290"/>
                <a:gd name="connsiteX300" fmla="*/ 106805 w 4998445"/>
                <a:gd name="connsiteY300" fmla="*/ 3054350 h 5503290"/>
                <a:gd name="connsiteX301" fmla="*/ 96222 w 4998445"/>
                <a:gd name="connsiteY301" fmla="*/ 3098800 h 5503290"/>
                <a:gd name="connsiteX302" fmla="*/ 85638 w 4998445"/>
                <a:gd name="connsiteY302" fmla="*/ 3146778 h 5503290"/>
                <a:gd name="connsiteX303" fmla="*/ 72233 w 4998445"/>
                <a:gd name="connsiteY303" fmla="*/ 3225800 h 5503290"/>
                <a:gd name="connsiteX304" fmla="*/ 36249 w 4998445"/>
                <a:gd name="connsiteY304" fmla="*/ 3451578 h 5503290"/>
                <a:gd name="connsiteX305" fmla="*/ 22138 w 4998445"/>
                <a:gd name="connsiteY305" fmla="*/ 3582106 h 5503290"/>
                <a:gd name="connsiteX306" fmla="*/ 8027 w 4998445"/>
                <a:gd name="connsiteY306" fmla="*/ 3723217 h 5503290"/>
                <a:gd name="connsiteX307" fmla="*/ 7322 w 4998445"/>
                <a:gd name="connsiteY307" fmla="*/ 4439356 h 5503290"/>
                <a:gd name="connsiteX308" fmla="*/ 18611 w 4998445"/>
                <a:gd name="connsiteY308" fmla="*/ 4538134 h 5503290"/>
                <a:gd name="connsiteX309" fmla="*/ 32722 w 4998445"/>
                <a:gd name="connsiteY309" fmla="*/ 4643967 h 5503290"/>
                <a:gd name="connsiteX310" fmla="*/ 46833 w 4998445"/>
                <a:gd name="connsiteY310" fmla="*/ 4729339 h 5503290"/>
                <a:gd name="connsiteX311" fmla="*/ 91283 w 4998445"/>
                <a:gd name="connsiteY311" fmla="*/ 4769556 h 5503290"/>
                <a:gd name="connsiteX312" fmla="*/ 173833 w 4998445"/>
                <a:gd name="connsiteY312" fmla="*/ 4795662 h 5503290"/>
                <a:gd name="connsiteX313" fmla="*/ 244388 w 4998445"/>
                <a:gd name="connsiteY313" fmla="*/ 4816828 h 5503290"/>
                <a:gd name="connsiteX314" fmla="*/ 314944 w 4998445"/>
                <a:gd name="connsiteY314" fmla="*/ 4837995 h 5503290"/>
                <a:gd name="connsiteX315" fmla="*/ 381972 w 4998445"/>
                <a:gd name="connsiteY315" fmla="*/ 4859162 h 5503290"/>
                <a:gd name="connsiteX316" fmla="*/ 448999 w 4998445"/>
                <a:gd name="connsiteY316" fmla="*/ 4880328 h 5503290"/>
                <a:gd name="connsiteX317" fmla="*/ 519555 w 4998445"/>
                <a:gd name="connsiteY317" fmla="*/ 4901495 h 5503290"/>
                <a:gd name="connsiteX318" fmla="*/ 660666 w 4998445"/>
                <a:gd name="connsiteY318" fmla="*/ 4943828 h 5503290"/>
                <a:gd name="connsiteX319" fmla="*/ 726283 w 4998445"/>
                <a:gd name="connsiteY319" fmla="*/ 4965700 h 5503290"/>
                <a:gd name="connsiteX320" fmla="*/ 762972 w 4998445"/>
                <a:gd name="connsiteY320" fmla="*/ 4975578 h 5503290"/>
                <a:gd name="connsiteX321" fmla="*/ 799661 w 4998445"/>
                <a:gd name="connsiteY321" fmla="*/ 4985456 h 5503290"/>
                <a:gd name="connsiteX322" fmla="*/ 865277 w 4998445"/>
                <a:gd name="connsiteY322" fmla="*/ 5007328 h 5503290"/>
                <a:gd name="connsiteX323" fmla="*/ 935833 w 4998445"/>
                <a:gd name="connsiteY323" fmla="*/ 5028495 h 5503290"/>
                <a:gd name="connsiteX324" fmla="*/ 1076944 w 4998445"/>
                <a:gd name="connsiteY324" fmla="*/ 5070828 h 5503290"/>
                <a:gd name="connsiteX325" fmla="*/ 1142561 w 4998445"/>
                <a:gd name="connsiteY325" fmla="*/ 5092700 h 5503290"/>
                <a:gd name="connsiteX326" fmla="*/ 1179250 w 4998445"/>
                <a:gd name="connsiteY326" fmla="*/ 5102578 h 5503290"/>
                <a:gd name="connsiteX327" fmla="*/ 1215938 w 4998445"/>
                <a:gd name="connsiteY327" fmla="*/ 5112456 h 5503290"/>
                <a:gd name="connsiteX328" fmla="*/ 1281555 w 4998445"/>
                <a:gd name="connsiteY328" fmla="*/ 5134328 h 5503290"/>
                <a:gd name="connsiteX329" fmla="*/ 1352111 w 4998445"/>
                <a:gd name="connsiteY329" fmla="*/ 5155495 h 5503290"/>
                <a:gd name="connsiteX330" fmla="*/ 1493222 w 4998445"/>
                <a:gd name="connsiteY330" fmla="*/ 5197828 h 5503290"/>
                <a:gd name="connsiteX331" fmla="*/ 1558838 w 4998445"/>
                <a:gd name="connsiteY331" fmla="*/ 5219700 h 5503290"/>
                <a:gd name="connsiteX332" fmla="*/ 1595527 w 4998445"/>
                <a:gd name="connsiteY332" fmla="*/ 5229578 h 5503290"/>
                <a:gd name="connsiteX333" fmla="*/ 1632216 w 4998445"/>
                <a:gd name="connsiteY333" fmla="*/ 5239456 h 5503290"/>
                <a:gd name="connsiteX334" fmla="*/ 1697833 w 4998445"/>
                <a:gd name="connsiteY334" fmla="*/ 5261328 h 5503290"/>
                <a:gd name="connsiteX335" fmla="*/ 1768388 w 4998445"/>
                <a:gd name="connsiteY335" fmla="*/ 5282495 h 5503290"/>
                <a:gd name="connsiteX336" fmla="*/ 1909500 w 4998445"/>
                <a:gd name="connsiteY336" fmla="*/ 5324828 h 5503290"/>
                <a:gd name="connsiteX337" fmla="*/ 1975116 w 4998445"/>
                <a:gd name="connsiteY337" fmla="*/ 5346700 h 5503290"/>
                <a:gd name="connsiteX338" fmla="*/ 2011805 w 4998445"/>
                <a:gd name="connsiteY338" fmla="*/ 5356578 h 5503290"/>
                <a:gd name="connsiteX339" fmla="*/ 2048494 w 4998445"/>
                <a:gd name="connsiteY339" fmla="*/ 5366456 h 5503290"/>
                <a:gd name="connsiteX340" fmla="*/ 2184666 w 4998445"/>
                <a:gd name="connsiteY340" fmla="*/ 5409495 h 5503290"/>
                <a:gd name="connsiteX341" fmla="*/ 2255222 w 4998445"/>
                <a:gd name="connsiteY341" fmla="*/ 5430662 h 5503290"/>
                <a:gd name="connsiteX342" fmla="*/ 2325777 w 4998445"/>
                <a:gd name="connsiteY342" fmla="*/ 5451828 h 5503290"/>
                <a:gd name="connsiteX343" fmla="*/ 2392805 w 4998445"/>
                <a:gd name="connsiteY343" fmla="*/ 5472995 h 5503290"/>
                <a:gd name="connsiteX344" fmla="*/ 2449250 w 4998445"/>
                <a:gd name="connsiteY344" fmla="*/ 5492045 h 5503290"/>
                <a:gd name="connsiteX345" fmla="*/ 2497756 w 4998445"/>
                <a:gd name="connsiteY345" fmla="*/ 5503246 h 550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</a:cxnLst>
              <a:rect l="l" t="t" r="r" b="b"/>
              <a:pathLst>
                <a:path w="4998445" h="5503290">
                  <a:moveTo>
                    <a:pt x="2497367" y="4954392"/>
                  </a:moveTo>
                  <a:lnTo>
                    <a:pt x="2512183" y="4954392"/>
                  </a:lnTo>
                  <a:cubicBezTo>
                    <a:pt x="2527706" y="4954392"/>
                    <a:pt x="2583444" y="4938164"/>
                    <a:pt x="2622956" y="4921936"/>
                  </a:cubicBezTo>
                  <a:cubicBezTo>
                    <a:pt x="2635656" y="4916292"/>
                    <a:pt x="2651883" y="4912058"/>
                    <a:pt x="2659644" y="4912058"/>
                  </a:cubicBezTo>
                  <a:cubicBezTo>
                    <a:pt x="2667406" y="4912058"/>
                    <a:pt x="2683633" y="4907825"/>
                    <a:pt x="2696333" y="4902181"/>
                  </a:cubicBezTo>
                  <a:cubicBezTo>
                    <a:pt x="2709033" y="4897242"/>
                    <a:pt x="2738667" y="4887364"/>
                    <a:pt x="2761950" y="4880308"/>
                  </a:cubicBezTo>
                  <a:cubicBezTo>
                    <a:pt x="2809928" y="4866197"/>
                    <a:pt x="2861433" y="4850675"/>
                    <a:pt x="2903061" y="4837975"/>
                  </a:cubicBezTo>
                  <a:cubicBezTo>
                    <a:pt x="2918583" y="4833036"/>
                    <a:pt x="2950333" y="4823864"/>
                    <a:pt x="2973617" y="4816808"/>
                  </a:cubicBezTo>
                  <a:cubicBezTo>
                    <a:pt x="2996900" y="4809753"/>
                    <a:pt x="3026533" y="4799875"/>
                    <a:pt x="3039233" y="4794936"/>
                  </a:cubicBezTo>
                  <a:cubicBezTo>
                    <a:pt x="3051933" y="4789292"/>
                    <a:pt x="3068161" y="4785058"/>
                    <a:pt x="3075922" y="4785058"/>
                  </a:cubicBezTo>
                  <a:cubicBezTo>
                    <a:pt x="3083683" y="4785058"/>
                    <a:pt x="3099911" y="4780825"/>
                    <a:pt x="3112611" y="4775181"/>
                  </a:cubicBezTo>
                  <a:cubicBezTo>
                    <a:pt x="3125311" y="4770242"/>
                    <a:pt x="3154945" y="4760364"/>
                    <a:pt x="3178228" y="4753308"/>
                  </a:cubicBezTo>
                  <a:cubicBezTo>
                    <a:pt x="3201511" y="4746958"/>
                    <a:pt x="3233261" y="4737081"/>
                    <a:pt x="3248783" y="4732142"/>
                  </a:cubicBezTo>
                  <a:cubicBezTo>
                    <a:pt x="3308050" y="4713797"/>
                    <a:pt x="3348972" y="4701803"/>
                    <a:pt x="3389895" y="4689808"/>
                  </a:cubicBezTo>
                  <a:cubicBezTo>
                    <a:pt x="3413178" y="4682753"/>
                    <a:pt x="3442811" y="4672875"/>
                    <a:pt x="3455511" y="4667936"/>
                  </a:cubicBezTo>
                  <a:cubicBezTo>
                    <a:pt x="3468211" y="4662292"/>
                    <a:pt x="3484439" y="4658058"/>
                    <a:pt x="3492200" y="4658058"/>
                  </a:cubicBezTo>
                  <a:cubicBezTo>
                    <a:pt x="3499961" y="4658058"/>
                    <a:pt x="3516189" y="4653825"/>
                    <a:pt x="3528889" y="4648181"/>
                  </a:cubicBezTo>
                  <a:cubicBezTo>
                    <a:pt x="3541589" y="4643242"/>
                    <a:pt x="3571222" y="4633364"/>
                    <a:pt x="3594506" y="4626308"/>
                  </a:cubicBezTo>
                  <a:cubicBezTo>
                    <a:pt x="3617789" y="4619958"/>
                    <a:pt x="3649539" y="4610081"/>
                    <a:pt x="3665061" y="4605142"/>
                  </a:cubicBezTo>
                  <a:cubicBezTo>
                    <a:pt x="3722211" y="4587503"/>
                    <a:pt x="3764545" y="4574803"/>
                    <a:pt x="3806172" y="4562808"/>
                  </a:cubicBezTo>
                  <a:cubicBezTo>
                    <a:pt x="3829456" y="4555753"/>
                    <a:pt x="3859795" y="4546581"/>
                    <a:pt x="3873200" y="4541642"/>
                  </a:cubicBezTo>
                  <a:cubicBezTo>
                    <a:pt x="3886606" y="4536703"/>
                    <a:pt x="3916945" y="4527531"/>
                    <a:pt x="3940228" y="4520475"/>
                  </a:cubicBezTo>
                  <a:cubicBezTo>
                    <a:pt x="3990322" y="4506364"/>
                    <a:pt x="4041828" y="4490136"/>
                    <a:pt x="4081339" y="4478142"/>
                  </a:cubicBezTo>
                  <a:cubicBezTo>
                    <a:pt x="4096861" y="4473203"/>
                    <a:pt x="4128611" y="4464031"/>
                    <a:pt x="4151896" y="4456975"/>
                  </a:cubicBezTo>
                  <a:cubicBezTo>
                    <a:pt x="4175178" y="4449919"/>
                    <a:pt x="4204812" y="4440042"/>
                    <a:pt x="4217512" y="4435103"/>
                  </a:cubicBezTo>
                  <a:cubicBezTo>
                    <a:pt x="4230212" y="4429458"/>
                    <a:pt x="4246440" y="4425225"/>
                    <a:pt x="4254200" y="4425225"/>
                  </a:cubicBezTo>
                  <a:cubicBezTo>
                    <a:pt x="4261960" y="4425225"/>
                    <a:pt x="4278188" y="4420992"/>
                    <a:pt x="4290888" y="4415347"/>
                  </a:cubicBezTo>
                  <a:cubicBezTo>
                    <a:pt x="4303588" y="4410408"/>
                    <a:pt x="4333222" y="4400531"/>
                    <a:pt x="4356506" y="4393475"/>
                  </a:cubicBezTo>
                  <a:cubicBezTo>
                    <a:pt x="4465160" y="4361725"/>
                    <a:pt x="4464456" y="4362431"/>
                    <a:pt x="4472922" y="4327153"/>
                  </a:cubicBezTo>
                  <a:cubicBezTo>
                    <a:pt x="4489150" y="4259419"/>
                    <a:pt x="4497616" y="3934864"/>
                    <a:pt x="4488444" y="3724608"/>
                  </a:cubicBezTo>
                  <a:cubicBezTo>
                    <a:pt x="4483506" y="3615247"/>
                    <a:pt x="4476450" y="3505181"/>
                    <a:pt x="4472922" y="3479781"/>
                  </a:cubicBezTo>
                  <a:cubicBezTo>
                    <a:pt x="4463044" y="3407814"/>
                    <a:pt x="4450344" y="3317503"/>
                    <a:pt x="4444700" y="3275169"/>
                  </a:cubicBezTo>
                  <a:cubicBezTo>
                    <a:pt x="4438350" y="3226486"/>
                    <a:pt x="4425650" y="3156636"/>
                    <a:pt x="4412244" y="3104425"/>
                  </a:cubicBezTo>
                  <a:cubicBezTo>
                    <a:pt x="4406600" y="3081847"/>
                    <a:pt x="4402368" y="3057153"/>
                    <a:pt x="4402368" y="3048686"/>
                  </a:cubicBezTo>
                  <a:cubicBezTo>
                    <a:pt x="4402368" y="3040219"/>
                    <a:pt x="4398132" y="3016936"/>
                    <a:pt x="4392488" y="2997181"/>
                  </a:cubicBezTo>
                  <a:cubicBezTo>
                    <a:pt x="4386844" y="2977425"/>
                    <a:pt x="4376968" y="2940736"/>
                    <a:pt x="4370616" y="2915336"/>
                  </a:cubicBezTo>
                  <a:cubicBezTo>
                    <a:pt x="4338160" y="2784103"/>
                    <a:pt x="4286656" y="2625353"/>
                    <a:pt x="4233032" y="2484947"/>
                  </a:cubicBezTo>
                  <a:cubicBezTo>
                    <a:pt x="4224568" y="2463780"/>
                    <a:pt x="4215396" y="2437675"/>
                    <a:pt x="4211868" y="2427797"/>
                  </a:cubicBezTo>
                  <a:cubicBezTo>
                    <a:pt x="4209044" y="2417919"/>
                    <a:pt x="4203400" y="2403808"/>
                    <a:pt x="4199872" y="2396047"/>
                  </a:cubicBezTo>
                  <a:cubicBezTo>
                    <a:pt x="4195640" y="2388992"/>
                    <a:pt x="4187878" y="2371353"/>
                    <a:pt x="4182232" y="2357947"/>
                  </a:cubicBezTo>
                  <a:cubicBezTo>
                    <a:pt x="4151896" y="2285275"/>
                    <a:pt x="4065817" y="2110297"/>
                    <a:pt x="4032656" y="2051030"/>
                  </a:cubicBezTo>
                  <a:cubicBezTo>
                    <a:pt x="4019250" y="2027747"/>
                    <a:pt x="3999495" y="1993175"/>
                    <a:pt x="3988911" y="1973419"/>
                  </a:cubicBezTo>
                  <a:cubicBezTo>
                    <a:pt x="3978328" y="1954369"/>
                    <a:pt x="3958572" y="1920503"/>
                    <a:pt x="3944461" y="1899336"/>
                  </a:cubicBezTo>
                  <a:cubicBezTo>
                    <a:pt x="3929645" y="1877464"/>
                    <a:pt x="3916239" y="1855592"/>
                    <a:pt x="3913417" y="1849947"/>
                  </a:cubicBezTo>
                  <a:cubicBezTo>
                    <a:pt x="3900717" y="1823136"/>
                    <a:pt x="3835806" y="1730003"/>
                    <a:pt x="3764545" y="1634753"/>
                  </a:cubicBezTo>
                  <a:cubicBezTo>
                    <a:pt x="3586039" y="1396275"/>
                    <a:pt x="3428700" y="1232586"/>
                    <a:pt x="3154239" y="999047"/>
                  </a:cubicBezTo>
                  <a:cubicBezTo>
                    <a:pt x="3099206" y="952480"/>
                    <a:pt x="2885422" y="795847"/>
                    <a:pt x="2837444" y="766919"/>
                  </a:cubicBezTo>
                  <a:cubicBezTo>
                    <a:pt x="2831094" y="762686"/>
                    <a:pt x="2806400" y="747164"/>
                    <a:pt x="2783117" y="730936"/>
                  </a:cubicBezTo>
                  <a:cubicBezTo>
                    <a:pt x="2759128" y="715414"/>
                    <a:pt x="2735844" y="700597"/>
                    <a:pt x="2730200" y="697775"/>
                  </a:cubicBezTo>
                  <a:cubicBezTo>
                    <a:pt x="2724556" y="694953"/>
                    <a:pt x="2710444" y="686486"/>
                    <a:pt x="2698450" y="678725"/>
                  </a:cubicBezTo>
                  <a:cubicBezTo>
                    <a:pt x="2687161" y="670964"/>
                    <a:pt x="2670933" y="661792"/>
                    <a:pt x="2663172" y="657558"/>
                  </a:cubicBezTo>
                  <a:cubicBezTo>
                    <a:pt x="2655411" y="653325"/>
                    <a:pt x="2639889" y="644153"/>
                    <a:pt x="2627894" y="636392"/>
                  </a:cubicBezTo>
                  <a:cubicBezTo>
                    <a:pt x="2616606" y="628630"/>
                    <a:pt x="2601789" y="620164"/>
                    <a:pt x="2596144" y="617342"/>
                  </a:cubicBezTo>
                  <a:cubicBezTo>
                    <a:pt x="2590500" y="614519"/>
                    <a:pt x="2570039" y="603936"/>
                    <a:pt x="2551694" y="592647"/>
                  </a:cubicBezTo>
                  <a:cubicBezTo>
                    <a:pt x="2533350" y="582064"/>
                    <a:pt x="2513594" y="572891"/>
                    <a:pt x="2507950" y="572891"/>
                  </a:cubicBezTo>
                  <a:cubicBezTo>
                    <a:pt x="2498778" y="572891"/>
                    <a:pt x="2497367" y="850175"/>
                    <a:pt x="2497367" y="2763642"/>
                  </a:cubicBezTo>
                  <a:close/>
                  <a:moveTo>
                    <a:pt x="2498991" y="5207177"/>
                  </a:moveTo>
                  <a:cubicBezTo>
                    <a:pt x="2490172" y="5207353"/>
                    <a:pt x="2480647" y="5204531"/>
                    <a:pt x="2466888" y="5198534"/>
                  </a:cubicBezTo>
                  <a:cubicBezTo>
                    <a:pt x="2455600" y="5192889"/>
                    <a:pt x="2426672" y="5183717"/>
                    <a:pt x="2403388" y="5176662"/>
                  </a:cubicBezTo>
                  <a:cubicBezTo>
                    <a:pt x="2380105" y="5169606"/>
                    <a:pt x="2348355" y="5160434"/>
                    <a:pt x="2332833" y="5155495"/>
                  </a:cubicBezTo>
                  <a:cubicBezTo>
                    <a:pt x="2317311" y="5150556"/>
                    <a:pt x="2285561" y="5140678"/>
                    <a:pt x="2262277" y="5134328"/>
                  </a:cubicBezTo>
                  <a:cubicBezTo>
                    <a:pt x="2238994" y="5127273"/>
                    <a:pt x="2209361" y="5117395"/>
                    <a:pt x="2196661" y="5112456"/>
                  </a:cubicBezTo>
                  <a:cubicBezTo>
                    <a:pt x="2183961" y="5106812"/>
                    <a:pt x="2167733" y="5102578"/>
                    <a:pt x="2159972" y="5102578"/>
                  </a:cubicBezTo>
                  <a:cubicBezTo>
                    <a:pt x="2152211" y="5102578"/>
                    <a:pt x="2135983" y="5098345"/>
                    <a:pt x="2123283" y="5092700"/>
                  </a:cubicBezTo>
                  <a:cubicBezTo>
                    <a:pt x="2110583" y="5087762"/>
                    <a:pt x="2080950" y="5077884"/>
                    <a:pt x="2057666" y="5070828"/>
                  </a:cubicBezTo>
                  <a:cubicBezTo>
                    <a:pt x="2016744" y="5058834"/>
                    <a:pt x="1975822" y="5046839"/>
                    <a:pt x="1916555" y="5028495"/>
                  </a:cubicBezTo>
                  <a:cubicBezTo>
                    <a:pt x="1901033" y="5023556"/>
                    <a:pt x="1869283" y="5013678"/>
                    <a:pt x="1846000" y="5007328"/>
                  </a:cubicBezTo>
                  <a:cubicBezTo>
                    <a:pt x="1822716" y="5000273"/>
                    <a:pt x="1793083" y="4990395"/>
                    <a:pt x="1780383" y="4985456"/>
                  </a:cubicBezTo>
                  <a:cubicBezTo>
                    <a:pt x="1767683" y="4979812"/>
                    <a:pt x="1751455" y="4975578"/>
                    <a:pt x="1743694" y="4975578"/>
                  </a:cubicBezTo>
                  <a:cubicBezTo>
                    <a:pt x="1735933" y="4975578"/>
                    <a:pt x="1719705" y="4971345"/>
                    <a:pt x="1707005" y="4965700"/>
                  </a:cubicBezTo>
                  <a:cubicBezTo>
                    <a:pt x="1694305" y="4960762"/>
                    <a:pt x="1664672" y="4950884"/>
                    <a:pt x="1641388" y="4943828"/>
                  </a:cubicBezTo>
                  <a:cubicBezTo>
                    <a:pt x="1600466" y="4931834"/>
                    <a:pt x="1559544" y="4919839"/>
                    <a:pt x="1500277" y="4901495"/>
                  </a:cubicBezTo>
                  <a:cubicBezTo>
                    <a:pt x="1484755" y="4896556"/>
                    <a:pt x="1453005" y="4886678"/>
                    <a:pt x="1429722" y="4880328"/>
                  </a:cubicBezTo>
                  <a:cubicBezTo>
                    <a:pt x="1406438" y="4873273"/>
                    <a:pt x="1376805" y="4863395"/>
                    <a:pt x="1364105" y="4858456"/>
                  </a:cubicBezTo>
                  <a:cubicBezTo>
                    <a:pt x="1351405" y="4852812"/>
                    <a:pt x="1335177" y="4848578"/>
                    <a:pt x="1327416" y="4848578"/>
                  </a:cubicBezTo>
                  <a:cubicBezTo>
                    <a:pt x="1319655" y="4848578"/>
                    <a:pt x="1303427" y="4844345"/>
                    <a:pt x="1290727" y="4838700"/>
                  </a:cubicBezTo>
                  <a:cubicBezTo>
                    <a:pt x="1278027" y="4833762"/>
                    <a:pt x="1248394" y="4823884"/>
                    <a:pt x="1225111" y="4816828"/>
                  </a:cubicBezTo>
                  <a:cubicBezTo>
                    <a:pt x="1201827" y="4809773"/>
                    <a:pt x="1170077" y="4800600"/>
                    <a:pt x="1154555" y="4795662"/>
                  </a:cubicBezTo>
                  <a:cubicBezTo>
                    <a:pt x="1112927" y="4782962"/>
                    <a:pt x="1061422" y="4767439"/>
                    <a:pt x="1013444" y="4753328"/>
                  </a:cubicBezTo>
                  <a:cubicBezTo>
                    <a:pt x="990161" y="4746273"/>
                    <a:pt x="960527" y="4736395"/>
                    <a:pt x="947827" y="4731456"/>
                  </a:cubicBezTo>
                  <a:cubicBezTo>
                    <a:pt x="935127" y="4725812"/>
                    <a:pt x="918899" y="4721578"/>
                    <a:pt x="911138" y="4721578"/>
                  </a:cubicBezTo>
                  <a:cubicBezTo>
                    <a:pt x="903377" y="4721578"/>
                    <a:pt x="887149" y="4717345"/>
                    <a:pt x="874449" y="4711700"/>
                  </a:cubicBezTo>
                  <a:cubicBezTo>
                    <a:pt x="861749" y="4706762"/>
                    <a:pt x="832116" y="4696884"/>
                    <a:pt x="808833" y="4689828"/>
                  </a:cubicBezTo>
                  <a:cubicBezTo>
                    <a:pt x="785549" y="4682773"/>
                    <a:pt x="753799" y="4673600"/>
                    <a:pt x="738277" y="4668662"/>
                  </a:cubicBezTo>
                  <a:cubicBezTo>
                    <a:pt x="696649" y="4655962"/>
                    <a:pt x="645144" y="4640439"/>
                    <a:pt x="597166" y="4626328"/>
                  </a:cubicBezTo>
                  <a:cubicBezTo>
                    <a:pt x="573883" y="4619273"/>
                    <a:pt x="544249" y="4609395"/>
                    <a:pt x="531549" y="4604456"/>
                  </a:cubicBezTo>
                  <a:cubicBezTo>
                    <a:pt x="518849" y="4598812"/>
                    <a:pt x="502622" y="4594578"/>
                    <a:pt x="494861" y="4594578"/>
                  </a:cubicBezTo>
                  <a:cubicBezTo>
                    <a:pt x="487099" y="4594578"/>
                    <a:pt x="470872" y="4590345"/>
                    <a:pt x="458172" y="4584700"/>
                  </a:cubicBezTo>
                  <a:cubicBezTo>
                    <a:pt x="422894" y="4570589"/>
                    <a:pt x="363627" y="4552245"/>
                    <a:pt x="351633" y="4552245"/>
                  </a:cubicBezTo>
                  <a:cubicBezTo>
                    <a:pt x="345283" y="4552245"/>
                    <a:pt x="331877" y="4545189"/>
                    <a:pt x="321999" y="4536017"/>
                  </a:cubicBezTo>
                  <a:cubicBezTo>
                    <a:pt x="304361" y="4521200"/>
                    <a:pt x="302244" y="4514145"/>
                    <a:pt x="297305" y="4439356"/>
                  </a:cubicBezTo>
                  <a:cubicBezTo>
                    <a:pt x="293777" y="4394906"/>
                    <a:pt x="287427" y="4323645"/>
                    <a:pt x="283194" y="4280606"/>
                  </a:cubicBezTo>
                  <a:cubicBezTo>
                    <a:pt x="263438" y="4072467"/>
                    <a:pt x="286016" y="3629378"/>
                    <a:pt x="329055" y="3373967"/>
                  </a:cubicBezTo>
                  <a:cubicBezTo>
                    <a:pt x="334699" y="3340806"/>
                    <a:pt x="340344" y="3302706"/>
                    <a:pt x="341755" y="3289300"/>
                  </a:cubicBezTo>
                  <a:cubicBezTo>
                    <a:pt x="347399" y="3244850"/>
                    <a:pt x="378444" y="3090334"/>
                    <a:pt x="393261" y="3038123"/>
                  </a:cubicBezTo>
                  <a:cubicBezTo>
                    <a:pt x="398905" y="3018367"/>
                    <a:pt x="403138" y="2996495"/>
                    <a:pt x="403138" y="2989439"/>
                  </a:cubicBezTo>
                  <a:cubicBezTo>
                    <a:pt x="403138" y="2983089"/>
                    <a:pt x="408077" y="2962628"/>
                    <a:pt x="413722" y="2944284"/>
                  </a:cubicBezTo>
                  <a:cubicBezTo>
                    <a:pt x="419366" y="2926645"/>
                    <a:pt x="429244" y="2891367"/>
                    <a:pt x="435594" y="2865967"/>
                  </a:cubicBezTo>
                  <a:cubicBezTo>
                    <a:pt x="441944" y="2840567"/>
                    <a:pt x="451116" y="2807406"/>
                    <a:pt x="456055" y="2791884"/>
                  </a:cubicBezTo>
                  <a:cubicBezTo>
                    <a:pt x="460994" y="2776361"/>
                    <a:pt x="470872" y="2744611"/>
                    <a:pt x="477222" y="2721328"/>
                  </a:cubicBezTo>
                  <a:cubicBezTo>
                    <a:pt x="484277" y="2698045"/>
                    <a:pt x="494155" y="2668411"/>
                    <a:pt x="499094" y="2655711"/>
                  </a:cubicBezTo>
                  <a:cubicBezTo>
                    <a:pt x="504738" y="2643011"/>
                    <a:pt x="508972" y="2628195"/>
                    <a:pt x="508972" y="2622550"/>
                  </a:cubicBezTo>
                  <a:cubicBezTo>
                    <a:pt x="508972" y="2616906"/>
                    <a:pt x="513205" y="2602089"/>
                    <a:pt x="518849" y="2589389"/>
                  </a:cubicBezTo>
                  <a:cubicBezTo>
                    <a:pt x="524494" y="2576689"/>
                    <a:pt x="533666" y="2553406"/>
                    <a:pt x="539311" y="2537884"/>
                  </a:cubicBezTo>
                  <a:cubicBezTo>
                    <a:pt x="550599" y="2507545"/>
                    <a:pt x="565416" y="2467328"/>
                    <a:pt x="583761" y="2420056"/>
                  </a:cubicBezTo>
                  <a:cubicBezTo>
                    <a:pt x="596461" y="2386895"/>
                    <a:pt x="607044" y="2362200"/>
                    <a:pt x="646555" y="2269773"/>
                  </a:cubicBezTo>
                  <a:cubicBezTo>
                    <a:pt x="659961" y="2238023"/>
                    <a:pt x="720638" y="2108906"/>
                    <a:pt x="727694" y="2096911"/>
                  </a:cubicBezTo>
                  <a:cubicBezTo>
                    <a:pt x="731222" y="2091267"/>
                    <a:pt x="746744" y="2060928"/>
                    <a:pt x="762972" y="2029884"/>
                  </a:cubicBezTo>
                  <a:cubicBezTo>
                    <a:pt x="779199" y="1998839"/>
                    <a:pt x="798955" y="1962150"/>
                    <a:pt x="806716" y="1948745"/>
                  </a:cubicBezTo>
                  <a:cubicBezTo>
                    <a:pt x="814477" y="1935339"/>
                    <a:pt x="828588" y="1909939"/>
                    <a:pt x="838466" y="1892300"/>
                  </a:cubicBezTo>
                  <a:cubicBezTo>
                    <a:pt x="847638" y="1874661"/>
                    <a:pt x="861044" y="1852084"/>
                    <a:pt x="867394" y="1841500"/>
                  </a:cubicBezTo>
                  <a:cubicBezTo>
                    <a:pt x="873744" y="1830917"/>
                    <a:pt x="892794" y="1801284"/>
                    <a:pt x="909727" y="1774473"/>
                  </a:cubicBezTo>
                  <a:cubicBezTo>
                    <a:pt x="926661" y="1748367"/>
                    <a:pt x="943594" y="1720145"/>
                    <a:pt x="948533" y="1712384"/>
                  </a:cubicBezTo>
                  <a:cubicBezTo>
                    <a:pt x="953472" y="1704623"/>
                    <a:pt x="965466" y="1686984"/>
                    <a:pt x="976755" y="1672873"/>
                  </a:cubicBezTo>
                  <a:cubicBezTo>
                    <a:pt x="987338" y="1658761"/>
                    <a:pt x="995805" y="1644650"/>
                    <a:pt x="995805" y="1642534"/>
                  </a:cubicBezTo>
                  <a:cubicBezTo>
                    <a:pt x="995805" y="1637595"/>
                    <a:pt x="1172900" y="1401234"/>
                    <a:pt x="1204650" y="1363839"/>
                  </a:cubicBezTo>
                  <a:cubicBezTo>
                    <a:pt x="1215938" y="1350434"/>
                    <a:pt x="1246983" y="1313745"/>
                    <a:pt x="1273794" y="1282700"/>
                  </a:cubicBezTo>
                  <a:cubicBezTo>
                    <a:pt x="1300605" y="1250950"/>
                    <a:pt x="1386683" y="1162050"/>
                    <a:pt x="1464294" y="1083734"/>
                  </a:cubicBezTo>
                  <a:cubicBezTo>
                    <a:pt x="1588472" y="960261"/>
                    <a:pt x="1636450" y="915811"/>
                    <a:pt x="1744400" y="824089"/>
                  </a:cubicBezTo>
                  <a:cubicBezTo>
                    <a:pt x="1764861" y="806450"/>
                    <a:pt x="1844588" y="744361"/>
                    <a:pt x="1893977" y="705556"/>
                  </a:cubicBezTo>
                  <a:cubicBezTo>
                    <a:pt x="1991344" y="631472"/>
                    <a:pt x="2221355" y="475545"/>
                    <a:pt x="2276388" y="445911"/>
                  </a:cubicBezTo>
                  <a:cubicBezTo>
                    <a:pt x="2284150" y="441678"/>
                    <a:pt x="2300377" y="432506"/>
                    <a:pt x="2311666" y="424745"/>
                  </a:cubicBezTo>
                  <a:cubicBezTo>
                    <a:pt x="2323661" y="416984"/>
                    <a:pt x="2337772" y="408517"/>
                    <a:pt x="2343416" y="405695"/>
                  </a:cubicBezTo>
                  <a:cubicBezTo>
                    <a:pt x="2349061" y="402872"/>
                    <a:pt x="2376577" y="388056"/>
                    <a:pt x="2403388" y="372534"/>
                  </a:cubicBezTo>
                  <a:cubicBezTo>
                    <a:pt x="2499344" y="316795"/>
                    <a:pt x="2503577" y="314678"/>
                    <a:pt x="2517688" y="325967"/>
                  </a:cubicBezTo>
                  <a:cubicBezTo>
                    <a:pt x="2531094" y="336550"/>
                    <a:pt x="2535327" y="339372"/>
                    <a:pt x="2594594" y="371828"/>
                  </a:cubicBezTo>
                  <a:cubicBezTo>
                    <a:pt x="2613644" y="381706"/>
                    <a:pt x="2639044" y="396522"/>
                    <a:pt x="2650333" y="404284"/>
                  </a:cubicBezTo>
                  <a:cubicBezTo>
                    <a:pt x="2662327" y="411339"/>
                    <a:pt x="2677850" y="420511"/>
                    <a:pt x="2685611" y="424745"/>
                  </a:cubicBezTo>
                  <a:cubicBezTo>
                    <a:pt x="2693372" y="428978"/>
                    <a:pt x="2709600" y="438150"/>
                    <a:pt x="2720888" y="445911"/>
                  </a:cubicBezTo>
                  <a:cubicBezTo>
                    <a:pt x="2732883" y="453672"/>
                    <a:pt x="2746994" y="462139"/>
                    <a:pt x="2752638" y="464961"/>
                  </a:cubicBezTo>
                  <a:cubicBezTo>
                    <a:pt x="2758283" y="467784"/>
                    <a:pt x="2782977" y="483306"/>
                    <a:pt x="2807672" y="500239"/>
                  </a:cubicBezTo>
                  <a:cubicBezTo>
                    <a:pt x="2832366" y="517172"/>
                    <a:pt x="2854238" y="530578"/>
                    <a:pt x="2856355" y="530578"/>
                  </a:cubicBezTo>
                  <a:cubicBezTo>
                    <a:pt x="2858472" y="530578"/>
                    <a:pt x="2871877" y="539045"/>
                    <a:pt x="2885988" y="549628"/>
                  </a:cubicBezTo>
                  <a:cubicBezTo>
                    <a:pt x="2900100" y="560917"/>
                    <a:pt x="2917033" y="572911"/>
                    <a:pt x="2923383" y="576439"/>
                  </a:cubicBezTo>
                  <a:cubicBezTo>
                    <a:pt x="2957250" y="596900"/>
                    <a:pt x="3123761" y="716845"/>
                    <a:pt x="3133638" y="728134"/>
                  </a:cubicBezTo>
                  <a:cubicBezTo>
                    <a:pt x="3135755" y="730250"/>
                    <a:pt x="3159744" y="749300"/>
                    <a:pt x="3186555" y="770467"/>
                  </a:cubicBezTo>
                  <a:cubicBezTo>
                    <a:pt x="3355183" y="901700"/>
                    <a:pt x="3579550" y="1116189"/>
                    <a:pt x="3731950" y="1291873"/>
                  </a:cubicBezTo>
                  <a:cubicBezTo>
                    <a:pt x="3794744" y="1364545"/>
                    <a:pt x="3808855" y="1380773"/>
                    <a:pt x="3843427" y="1426634"/>
                  </a:cubicBezTo>
                  <a:cubicBezTo>
                    <a:pt x="3862477" y="1452034"/>
                    <a:pt x="3885055" y="1480256"/>
                    <a:pt x="3893522" y="1490134"/>
                  </a:cubicBezTo>
                  <a:cubicBezTo>
                    <a:pt x="3917511" y="1518356"/>
                    <a:pt x="4074850" y="1746956"/>
                    <a:pt x="4088255" y="1772356"/>
                  </a:cubicBezTo>
                  <a:cubicBezTo>
                    <a:pt x="4091077" y="1778000"/>
                    <a:pt x="4099544" y="1792817"/>
                    <a:pt x="4107305" y="1804106"/>
                  </a:cubicBezTo>
                  <a:cubicBezTo>
                    <a:pt x="4115066" y="1816100"/>
                    <a:pt x="4124238" y="1831623"/>
                    <a:pt x="4128472" y="1839384"/>
                  </a:cubicBezTo>
                  <a:cubicBezTo>
                    <a:pt x="4132705" y="1847145"/>
                    <a:pt x="4141877" y="1863373"/>
                    <a:pt x="4148932" y="1874661"/>
                  </a:cubicBezTo>
                  <a:cubicBezTo>
                    <a:pt x="4156694" y="1886656"/>
                    <a:pt x="4169394" y="1908528"/>
                    <a:pt x="4177860" y="1924050"/>
                  </a:cubicBezTo>
                  <a:cubicBezTo>
                    <a:pt x="4186328" y="1939573"/>
                    <a:pt x="4202556" y="1969206"/>
                    <a:pt x="4214550" y="1989667"/>
                  </a:cubicBezTo>
                  <a:cubicBezTo>
                    <a:pt x="4265350" y="2082095"/>
                    <a:pt x="4333788" y="2223911"/>
                    <a:pt x="4378240" y="2333273"/>
                  </a:cubicBezTo>
                  <a:cubicBezTo>
                    <a:pt x="4393056" y="2368550"/>
                    <a:pt x="4408576" y="2406650"/>
                    <a:pt x="4413516" y="2417939"/>
                  </a:cubicBezTo>
                  <a:cubicBezTo>
                    <a:pt x="4419160" y="2429934"/>
                    <a:pt x="4428332" y="2453217"/>
                    <a:pt x="4435388" y="2470856"/>
                  </a:cubicBezTo>
                  <a:cubicBezTo>
                    <a:pt x="4441740" y="2488495"/>
                    <a:pt x="4450912" y="2510367"/>
                    <a:pt x="4454440" y="2520245"/>
                  </a:cubicBezTo>
                  <a:cubicBezTo>
                    <a:pt x="4458672" y="2530123"/>
                    <a:pt x="4464316" y="2547761"/>
                    <a:pt x="4467844" y="2559050"/>
                  </a:cubicBezTo>
                  <a:cubicBezTo>
                    <a:pt x="4472784" y="2578806"/>
                    <a:pt x="4500300" y="2660650"/>
                    <a:pt x="4517232" y="2707217"/>
                  </a:cubicBezTo>
                  <a:cubicBezTo>
                    <a:pt x="4521466" y="2719211"/>
                    <a:pt x="4527816" y="2739673"/>
                    <a:pt x="4530640" y="2753078"/>
                  </a:cubicBezTo>
                  <a:cubicBezTo>
                    <a:pt x="4533460" y="2766484"/>
                    <a:pt x="4539812" y="2787650"/>
                    <a:pt x="4543340" y="2798939"/>
                  </a:cubicBezTo>
                  <a:cubicBezTo>
                    <a:pt x="4587084" y="2928761"/>
                    <a:pt x="4662576" y="3286478"/>
                    <a:pt x="4678804" y="3440995"/>
                  </a:cubicBezTo>
                  <a:cubicBezTo>
                    <a:pt x="4681628" y="3468511"/>
                    <a:pt x="4687272" y="3517195"/>
                    <a:pt x="4692212" y="3550356"/>
                  </a:cubicBezTo>
                  <a:cubicBezTo>
                    <a:pt x="4719022" y="3759906"/>
                    <a:pt x="4730312" y="4132439"/>
                    <a:pt x="4713376" y="4301773"/>
                  </a:cubicBezTo>
                  <a:cubicBezTo>
                    <a:pt x="4709144" y="4344812"/>
                    <a:pt x="4703500" y="4411134"/>
                    <a:pt x="4700676" y="4449234"/>
                  </a:cubicBezTo>
                  <a:cubicBezTo>
                    <a:pt x="4695740" y="4513439"/>
                    <a:pt x="4693622" y="4521200"/>
                    <a:pt x="4675984" y="4536017"/>
                  </a:cubicBezTo>
                  <a:cubicBezTo>
                    <a:pt x="4665400" y="4545189"/>
                    <a:pt x="4649876" y="4552245"/>
                    <a:pt x="4641412" y="4552245"/>
                  </a:cubicBezTo>
                  <a:cubicBezTo>
                    <a:pt x="4632944" y="4552950"/>
                    <a:pt x="4618128" y="4557184"/>
                    <a:pt x="4608250" y="4562828"/>
                  </a:cubicBezTo>
                  <a:cubicBezTo>
                    <a:pt x="4598372" y="4568473"/>
                    <a:pt x="4583556" y="4572706"/>
                    <a:pt x="4575088" y="4573412"/>
                  </a:cubicBezTo>
                  <a:cubicBezTo>
                    <a:pt x="4566622" y="4573412"/>
                    <a:pt x="4548984" y="4577645"/>
                    <a:pt x="4536284" y="4583289"/>
                  </a:cubicBezTo>
                  <a:cubicBezTo>
                    <a:pt x="4523584" y="4588228"/>
                    <a:pt x="4493950" y="4598106"/>
                    <a:pt x="4470666" y="4605162"/>
                  </a:cubicBezTo>
                  <a:cubicBezTo>
                    <a:pt x="4422688" y="4619273"/>
                    <a:pt x="4371184" y="4634795"/>
                    <a:pt x="4329556" y="4647495"/>
                  </a:cubicBezTo>
                  <a:cubicBezTo>
                    <a:pt x="4314032" y="4652434"/>
                    <a:pt x="4282284" y="4661606"/>
                    <a:pt x="4259000" y="4668662"/>
                  </a:cubicBezTo>
                  <a:cubicBezTo>
                    <a:pt x="4235716" y="4675717"/>
                    <a:pt x="4206084" y="4685595"/>
                    <a:pt x="4193384" y="4690534"/>
                  </a:cubicBezTo>
                  <a:cubicBezTo>
                    <a:pt x="4180684" y="4696178"/>
                    <a:pt x="4164456" y="4700412"/>
                    <a:pt x="4156694" y="4700412"/>
                  </a:cubicBezTo>
                  <a:cubicBezTo>
                    <a:pt x="4148932" y="4700412"/>
                    <a:pt x="4132705" y="4704645"/>
                    <a:pt x="4120005" y="4710289"/>
                  </a:cubicBezTo>
                  <a:cubicBezTo>
                    <a:pt x="4107305" y="4715228"/>
                    <a:pt x="4077672" y="4725106"/>
                    <a:pt x="4054388" y="4732162"/>
                  </a:cubicBezTo>
                  <a:cubicBezTo>
                    <a:pt x="4006411" y="4746273"/>
                    <a:pt x="3954905" y="4761795"/>
                    <a:pt x="3913277" y="4774495"/>
                  </a:cubicBezTo>
                  <a:cubicBezTo>
                    <a:pt x="3897755" y="4779434"/>
                    <a:pt x="3866005" y="4788606"/>
                    <a:pt x="3842722" y="4795662"/>
                  </a:cubicBezTo>
                  <a:cubicBezTo>
                    <a:pt x="3819438" y="4802717"/>
                    <a:pt x="3789805" y="4812595"/>
                    <a:pt x="3777105" y="4817534"/>
                  </a:cubicBezTo>
                  <a:cubicBezTo>
                    <a:pt x="3764405" y="4823178"/>
                    <a:pt x="3748177" y="4827412"/>
                    <a:pt x="3740416" y="4827412"/>
                  </a:cubicBezTo>
                  <a:cubicBezTo>
                    <a:pt x="3732655" y="4827412"/>
                    <a:pt x="3716427" y="4831645"/>
                    <a:pt x="3703727" y="4837289"/>
                  </a:cubicBezTo>
                  <a:cubicBezTo>
                    <a:pt x="3691027" y="4842228"/>
                    <a:pt x="3661394" y="4852106"/>
                    <a:pt x="3638111" y="4859162"/>
                  </a:cubicBezTo>
                  <a:cubicBezTo>
                    <a:pt x="3590133" y="4873273"/>
                    <a:pt x="3538627" y="4888795"/>
                    <a:pt x="3497000" y="4901495"/>
                  </a:cubicBezTo>
                  <a:cubicBezTo>
                    <a:pt x="3481477" y="4906434"/>
                    <a:pt x="3449727" y="4915606"/>
                    <a:pt x="3426444" y="4922662"/>
                  </a:cubicBezTo>
                  <a:cubicBezTo>
                    <a:pt x="3403161" y="4929717"/>
                    <a:pt x="3372822" y="4938889"/>
                    <a:pt x="3359416" y="4943828"/>
                  </a:cubicBezTo>
                  <a:cubicBezTo>
                    <a:pt x="3346011" y="4948767"/>
                    <a:pt x="3315672" y="4957939"/>
                    <a:pt x="3292388" y="4964995"/>
                  </a:cubicBezTo>
                  <a:cubicBezTo>
                    <a:pt x="3249350" y="4977695"/>
                    <a:pt x="3202077" y="4991806"/>
                    <a:pt x="3151277" y="5007328"/>
                  </a:cubicBezTo>
                  <a:cubicBezTo>
                    <a:pt x="3135755" y="5011562"/>
                    <a:pt x="3104005" y="5021439"/>
                    <a:pt x="3080722" y="5027789"/>
                  </a:cubicBezTo>
                  <a:cubicBezTo>
                    <a:pt x="3057438" y="5034845"/>
                    <a:pt x="3027805" y="5044723"/>
                    <a:pt x="3015105" y="5050367"/>
                  </a:cubicBezTo>
                  <a:cubicBezTo>
                    <a:pt x="3002405" y="5056012"/>
                    <a:pt x="2986177" y="5060245"/>
                    <a:pt x="2978416" y="5060245"/>
                  </a:cubicBezTo>
                  <a:cubicBezTo>
                    <a:pt x="2970655" y="5060245"/>
                    <a:pt x="2954427" y="5064478"/>
                    <a:pt x="2941727" y="5070123"/>
                  </a:cubicBezTo>
                  <a:cubicBezTo>
                    <a:pt x="2929027" y="5075062"/>
                    <a:pt x="2899394" y="5084939"/>
                    <a:pt x="2876111" y="5091995"/>
                  </a:cubicBezTo>
                  <a:cubicBezTo>
                    <a:pt x="2828133" y="5106106"/>
                    <a:pt x="2776627" y="5121628"/>
                    <a:pt x="2735000" y="5134328"/>
                  </a:cubicBezTo>
                  <a:cubicBezTo>
                    <a:pt x="2719477" y="5139267"/>
                    <a:pt x="2687727" y="5148439"/>
                    <a:pt x="2664444" y="5155495"/>
                  </a:cubicBezTo>
                  <a:cubicBezTo>
                    <a:pt x="2641161" y="5162550"/>
                    <a:pt x="2611527" y="5172428"/>
                    <a:pt x="2598827" y="5177367"/>
                  </a:cubicBezTo>
                  <a:cubicBezTo>
                    <a:pt x="2586127" y="5183012"/>
                    <a:pt x="2568488" y="5187245"/>
                    <a:pt x="2560022" y="5187245"/>
                  </a:cubicBezTo>
                  <a:cubicBezTo>
                    <a:pt x="2551555" y="5187950"/>
                    <a:pt x="2536738" y="5192184"/>
                    <a:pt x="2526861" y="5197828"/>
                  </a:cubicBezTo>
                  <a:cubicBezTo>
                    <a:pt x="2515925" y="5203825"/>
                    <a:pt x="2507811" y="5207000"/>
                    <a:pt x="2498991" y="5207177"/>
                  </a:cubicBezTo>
                  <a:close/>
                  <a:moveTo>
                    <a:pt x="2497756" y="5503246"/>
                  </a:moveTo>
                  <a:cubicBezTo>
                    <a:pt x="2510986" y="5503687"/>
                    <a:pt x="2522980" y="5500864"/>
                    <a:pt x="2538855" y="5494867"/>
                  </a:cubicBezTo>
                  <a:cubicBezTo>
                    <a:pt x="2553672" y="5489928"/>
                    <a:pt x="2584716" y="5480050"/>
                    <a:pt x="2608000" y="5472995"/>
                  </a:cubicBezTo>
                  <a:cubicBezTo>
                    <a:pt x="2631283" y="5465939"/>
                    <a:pt x="2660916" y="5456062"/>
                    <a:pt x="2673616" y="5451123"/>
                  </a:cubicBezTo>
                  <a:cubicBezTo>
                    <a:pt x="2686316" y="5445478"/>
                    <a:pt x="2702544" y="5441245"/>
                    <a:pt x="2710305" y="5441245"/>
                  </a:cubicBezTo>
                  <a:cubicBezTo>
                    <a:pt x="2718066" y="5441245"/>
                    <a:pt x="2734294" y="5437012"/>
                    <a:pt x="2746994" y="5431367"/>
                  </a:cubicBezTo>
                  <a:cubicBezTo>
                    <a:pt x="2759694" y="5426428"/>
                    <a:pt x="2789327" y="5416550"/>
                    <a:pt x="2812611" y="5409495"/>
                  </a:cubicBezTo>
                  <a:cubicBezTo>
                    <a:pt x="2835894" y="5403145"/>
                    <a:pt x="2867644" y="5393267"/>
                    <a:pt x="2883166" y="5388328"/>
                  </a:cubicBezTo>
                  <a:cubicBezTo>
                    <a:pt x="2898688" y="5383389"/>
                    <a:pt x="2930438" y="5374217"/>
                    <a:pt x="2953722" y="5367162"/>
                  </a:cubicBezTo>
                  <a:cubicBezTo>
                    <a:pt x="2977005" y="5360106"/>
                    <a:pt x="3006638" y="5350228"/>
                    <a:pt x="3019338" y="5345289"/>
                  </a:cubicBezTo>
                  <a:cubicBezTo>
                    <a:pt x="3032038" y="5339645"/>
                    <a:pt x="3048266" y="5335412"/>
                    <a:pt x="3056027" y="5335412"/>
                  </a:cubicBezTo>
                  <a:cubicBezTo>
                    <a:pt x="3063788" y="5335412"/>
                    <a:pt x="3080016" y="5331178"/>
                    <a:pt x="3092716" y="5325534"/>
                  </a:cubicBezTo>
                  <a:cubicBezTo>
                    <a:pt x="3105416" y="5320595"/>
                    <a:pt x="3135050" y="5310717"/>
                    <a:pt x="3158333" y="5303662"/>
                  </a:cubicBezTo>
                  <a:cubicBezTo>
                    <a:pt x="3181616" y="5297312"/>
                    <a:pt x="3213366" y="5287434"/>
                    <a:pt x="3228888" y="5282495"/>
                  </a:cubicBezTo>
                  <a:cubicBezTo>
                    <a:pt x="3244411" y="5278262"/>
                    <a:pt x="3276161" y="5268384"/>
                    <a:pt x="3299444" y="5261328"/>
                  </a:cubicBezTo>
                  <a:cubicBezTo>
                    <a:pt x="3395400" y="5233106"/>
                    <a:pt x="3413038" y="5227462"/>
                    <a:pt x="3435616" y="5218289"/>
                  </a:cubicBezTo>
                  <a:cubicBezTo>
                    <a:pt x="3448316" y="5212645"/>
                    <a:pt x="3464544" y="5208412"/>
                    <a:pt x="3472305" y="5208412"/>
                  </a:cubicBezTo>
                  <a:cubicBezTo>
                    <a:pt x="3480066" y="5208412"/>
                    <a:pt x="3496294" y="5204178"/>
                    <a:pt x="3508994" y="5198534"/>
                  </a:cubicBezTo>
                  <a:cubicBezTo>
                    <a:pt x="3521694" y="5193595"/>
                    <a:pt x="3551327" y="5183717"/>
                    <a:pt x="3574611" y="5176662"/>
                  </a:cubicBezTo>
                  <a:cubicBezTo>
                    <a:pt x="3622588" y="5162550"/>
                    <a:pt x="3674094" y="5147028"/>
                    <a:pt x="3715722" y="5134328"/>
                  </a:cubicBezTo>
                  <a:cubicBezTo>
                    <a:pt x="3731244" y="5129389"/>
                    <a:pt x="3762994" y="5120217"/>
                    <a:pt x="3786277" y="5113162"/>
                  </a:cubicBezTo>
                  <a:cubicBezTo>
                    <a:pt x="3809561" y="5106106"/>
                    <a:pt x="3839900" y="5096934"/>
                    <a:pt x="3853305" y="5091995"/>
                  </a:cubicBezTo>
                  <a:cubicBezTo>
                    <a:pt x="3866711" y="5087056"/>
                    <a:pt x="3897050" y="5077884"/>
                    <a:pt x="3920333" y="5070828"/>
                  </a:cubicBezTo>
                  <a:cubicBezTo>
                    <a:pt x="3963372" y="5058128"/>
                    <a:pt x="4010644" y="5044017"/>
                    <a:pt x="4061444" y="5028495"/>
                  </a:cubicBezTo>
                  <a:cubicBezTo>
                    <a:pt x="4076966" y="5024262"/>
                    <a:pt x="4108716" y="5014384"/>
                    <a:pt x="4132000" y="5008034"/>
                  </a:cubicBezTo>
                  <a:cubicBezTo>
                    <a:pt x="4155284" y="5000978"/>
                    <a:pt x="4184916" y="4991100"/>
                    <a:pt x="4197616" y="4985456"/>
                  </a:cubicBezTo>
                  <a:cubicBezTo>
                    <a:pt x="4210316" y="4979812"/>
                    <a:pt x="4227956" y="4975578"/>
                    <a:pt x="4236422" y="4975578"/>
                  </a:cubicBezTo>
                  <a:cubicBezTo>
                    <a:pt x="4244888" y="4974873"/>
                    <a:pt x="4259704" y="4970639"/>
                    <a:pt x="4269584" y="4964995"/>
                  </a:cubicBezTo>
                  <a:cubicBezTo>
                    <a:pt x="4279460" y="4959350"/>
                    <a:pt x="4294276" y="4955117"/>
                    <a:pt x="4302744" y="4954412"/>
                  </a:cubicBezTo>
                  <a:cubicBezTo>
                    <a:pt x="4311212" y="4954412"/>
                    <a:pt x="4328850" y="4950178"/>
                    <a:pt x="4341550" y="4944534"/>
                  </a:cubicBezTo>
                  <a:cubicBezTo>
                    <a:pt x="4354250" y="4939595"/>
                    <a:pt x="4383884" y="4929717"/>
                    <a:pt x="4407166" y="4922662"/>
                  </a:cubicBezTo>
                  <a:cubicBezTo>
                    <a:pt x="4448088" y="4910667"/>
                    <a:pt x="4489012" y="4898673"/>
                    <a:pt x="4548276" y="4880328"/>
                  </a:cubicBezTo>
                  <a:cubicBezTo>
                    <a:pt x="4563800" y="4875389"/>
                    <a:pt x="4595550" y="4865512"/>
                    <a:pt x="4618832" y="4859162"/>
                  </a:cubicBezTo>
                  <a:cubicBezTo>
                    <a:pt x="4642116" y="4852106"/>
                    <a:pt x="4672456" y="4842934"/>
                    <a:pt x="4685860" y="4837995"/>
                  </a:cubicBezTo>
                  <a:cubicBezTo>
                    <a:pt x="4699266" y="4833056"/>
                    <a:pt x="4729604" y="4823884"/>
                    <a:pt x="4752888" y="4816828"/>
                  </a:cubicBezTo>
                  <a:cubicBezTo>
                    <a:pt x="4776172" y="4810478"/>
                    <a:pt x="4807922" y="4800600"/>
                    <a:pt x="4823444" y="4795662"/>
                  </a:cubicBezTo>
                  <a:cubicBezTo>
                    <a:pt x="4838966" y="4791428"/>
                    <a:pt x="4870716" y="4781550"/>
                    <a:pt x="4894000" y="4774495"/>
                  </a:cubicBezTo>
                  <a:cubicBezTo>
                    <a:pt x="4942684" y="4759678"/>
                    <a:pt x="4953972" y="4749095"/>
                    <a:pt x="4953972" y="4718756"/>
                  </a:cubicBezTo>
                  <a:cubicBezTo>
                    <a:pt x="4953972" y="4706762"/>
                    <a:pt x="4958204" y="4673600"/>
                    <a:pt x="4963850" y="4643967"/>
                  </a:cubicBezTo>
                  <a:cubicBezTo>
                    <a:pt x="4991366" y="4500739"/>
                    <a:pt x="4998422" y="4385734"/>
                    <a:pt x="4998422" y="4086578"/>
                  </a:cubicBezTo>
                  <a:cubicBezTo>
                    <a:pt x="4999128" y="3758495"/>
                    <a:pt x="4984312" y="3558823"/>
                    <a:pt x="4943388" y="3334456"/>
                  </a:cubicBezTo>
                  <a:cubicBezTo>
                    <a:pt x="4937744" y="3302706"/>
                    <a:pt x="4932804" y="3268134"/>
                    <a:pt x="4932804" y="3257550"/>
                  </a:cubicBezTo>
                  <a:cubicBezTo>
                    <a:pt x="4932804" y="3246967"/>
                    <a:pt x="4928572" y="3219450"/>
                    <a:pt x="4922928" y="3195461"/>
                  </a:cubicBezTo>
                  <a:cubicBezTo>
                    <a:pt x="4917284" y="3171473"/>
                    <a:pt x="4907404" y="3126317"/>
                    <a:pt x="4901056" y="3095273"/>
                  </a:cubicBezTo>
                  <a:cubicBezTo>
                    <a:pt x="4880594" y="2995789"/>
                    <a:pt x="4860132" y="2909711"/>
                    <a:pt x="4836850" y="2823634"/>
                  </a:cubicBezTo>
                  <a:cubicBezTo>
                    <a:pt x="4809332" y="2724150"/>
                    <a:pt x="4788166" y="2651478"/>
                    <a:pt x="4774056" y="2611967"/>
                  </a:cubicBezTo>
                  <a:cubicBezTo>
                    <a:pt x="4769116" y="2598561"/>
                    <a:pt x="4761356" y="2575984"/>
                    <a:pt x="4757122" y="2562578"/>
                  </a:cubicBezTo>
                  <a:cubicBezTo>
                    <a:pt x="4752184" y="2549173"/>
                    <a:pt x="4745832" y="2528711"/>
                    <a:pt x="4742304" y="2516717"/>
                  </a:cubicBezTo>
                  <a:cubicBezTo>
                    <a:pt x="4738776" y="2505428"/>
                    <a:pt x="4729604" y="2477911"/>
                    <a:pt x="4721140" y="2456745"/>
                  </a:cubicBezTo>
                  <a:cubicBezTo>
                    <a:pt x="4712672" y="2435578"/>
                    <a:pt x="4703500" y="2410178"/>
                    <a:pt x="4699972" y="2400300"/>
                  </a:cubicBezTo>
                  <a:cubicBezTo>
                    <a:pt x="4683744" y="2351617"/>
                    <a:pt x="4597666" y="2144889"/>
                    <a:pt x="4580028" y="2111728"/>
                  </a:cubicBezTo>
                  <a:cubicBezTo>
                    <a:pt x="4576500" y="2105378"/>
                    <a:pt x="4552512" y="2057400"/>
                    <a:pt x="4527112" y="2005189"/>
                  </a:cubicBezTo>
                  <a:cubicBezTo>
                    <a:pt x="4469960" y="1890184"/>
                    <a:pt x="4450912" y="1854200"/>
                    <a:pt x="4414222" y="1789995"/>
                  </a:cubicBezTo>
                  <a:cubicBezTo>
                    <a:pt x="4398700" y="1762478"/>
                    <a:pt x="4383884" y="1735667"/>
                    <a:pt x="4380356" y="1730023"/>
                  </a:cubicBezTo>
                  <a:cubicBezTo>
                    <a:pt x="4377532" y="1724378"/>
                    <a:pt x="4369772" y="1710973"/>
                    <a:pt x="4362716" y="1700389"/>
                  </a:cubicBezTo>
                  <a:cubicBezTo>
                    <a:pt x="4356366" y="1690511"/>
                    <a:pt x="4341550" y="1666523"/>
                    <a:pt x="4330260" y="1647473"/>
                  </a:cubicBezTo>
                  <a:cubicBezTo>
                    <a:pt x="4294276" y="1588206"/>
                    <a:pt x="4187032" y="1428045"/>
                    <a:pt x="4177156" y="1419578"/>
                  </a:cubicBezTo>
                  <a:cubicBezTo>
                    <a:pt x="4175038" y="1417461"/>
                    <a:pt x="4163044" y="1400528"/>
                    <a:pt x="4149638" y="1380773"/>
                  </a:cubicBezTo>
                  <a:cubicBezTo>
                    <a:pt x="4128472" y="1349728"/>
                    <a:pt x="4075555" y="1279173"/>
                    <a:pt x="4042394" y="1239661"/>
                  </a:cubicBezTo>
                  <a:cubicBezTo>
                    <a:pt x="4036044" y="1231900"/>
                    <a:pt x="4013466" y="1203678"/>
                    <a:pt x="3991594" y="1176867"/>
                  </a:cubicBezTo>
                  <a:cubicBezTo>
                    <a:pt x="3880116" y="1039989"/>
                    <a:pt x="3662805" y="814211"/>
                    <a:pt x="3553444" y="721078"/>
                  </a:cubicBezTo>
                  <a:cubicBezTo>
                    <a:pt x="3534394" y="704145"/>
                    <a:pt x="3516755" y="688622"/>
                    <a:pt x="3514638" y="686506"/>
                  </a:cubicBezTo>
                  <a:cubicBezTo>
                    <a:pt x="3511111" y="681567"/>
                    <a:pt x="3432088" y="614539"/>
                    <a:pt x="3369294" y="561622"/>
                  </a:cubicBezTo>
                  <a:cubicBezTo>
                    <a:pt x="3323433" y="524228"/>
                    <a:pt x="3177383" y="414161"/>
                    <a:pt x="3118116" y="373239"/>
                  </a:cubicBezTo>
                  <a:cubicBezTo>
                    <a:pt x="3091305" y="354895"/>
                    <a:pt x="3049677" y="325967"/>
                    <a:pt x="3024277" y="308328"/>
                  </a:cubicBezTo>
                  <a:cubicBezTo>
                    <a:pt x="2998877" y="290689"/>
                    <a:pt x="2977005" y="276578"/>
                    <a:pt x="2975594" y="276578"/>
                  </a:cubicBezTo>
                  <a:cubicBezTo>
                    <a:pt x="2973477" y="276578"/>
                    <a:pt x="2952311" y="263172"/>
                    <a:pt x="2927616" y="246945"/>
                  </a:cubicBezTo>
                  <a:cubicBezTo>
                    <a:pt x="2865527" y="205317"/>
                    <a:pt x="2857061" y="199672"/>
                    <a:pt x="2840833" y="191911"/>
                  </a:cubicBezTo>
                  <a:cubicBezTo>
                    <a:pt x="2833072" y="187678"/>
                    <a:pt x="2817550" y="178506"/>
                    <a:pt x="2805555" y="170745"/>
                  </a:cubicBezTo>
                  <a:cubicBezTo>
                    <a:pt x="2794266" y="162984"/>
                    <a:pt x="2778038" y="153811"/>
                    <a:pt x="2770277" y="149578"/>
                  </a:cubicBezTo>
                  <a:cubicBezTo>
                    <a:pt x="2762516" y="145345"/>
                    <a:pt x="2740644" y="132645"/>
                    <a:pt x="2720888" y="120650"/>
                  </a:cubicBezTo>
                  <a:cubicBezTo>
                    <a:pt x="2701838" y="109361"/>
                    <a:pt x="2676438" y="94545"/>
                    <a:pt x="2664444" y="88900"/>
                  </a:cubicBezTo>
                  <a:cubicBezTo>
                    <a:pt x="2653155" y="83256"/>
                    <a:pt x="2624227" y="67734"/>
                    <a:pt x="2600944" y="54328"/>
                  </a:cubicBezTo>
                  <a:cubicBezTo>
                    <a:pt x="2577661" y="41628"/>
                    <a:pt x="2545205" y="23989"/>
                    <a:pt x="2528977" y="15522"/>
                  </a:cubicBezTo>
                  <a:lnTo>
                    <a:pt x="2498638" y="0"/>
                  </a:lnTo>
                  <a:lnTo>
                    <a:pt x="2469005" y="15522"/>
                  </a:lnTo>
                  <a:cubicBezTo>
                    <a:pt x="2452072" y="23989"/>
                    <a:pt x="2425966" y="37395"/>
                    <a:pt x="2410444" y="46567"/>
                  </a:cubicBezTo>
                  <a:cubicBezTo>
                    <a:pt x="2394922" y="55034"/>
                    <a:pt x="2364583" y="71967"/>
                    <a:pt x="2343416" y="83961"/>
                  </a:cubicBezTo>
                  <a:cubicBezTo>
                    <a:pt x="2322250" y="95956"/>
                    <a:pt x="2291911" y="112889"/>
                    <a:pt x="2276388" y="121356"/>
                  </a:cubicBezTo>
                  <a:cubicBezTo>
                    <a:pt x="2260866" y="129822"/>
                    <a:pt x="2238994" y="142522"/>
                    <a:pt x="2227000" y="150284"/>
                  </a:cubicBezTo>
                  <a:cubicBezTo>
                    <a:pt x="2215711" y="157339"/>
                    <a:pt x="2199483" y="166511"/>
                    <a:pt x="2191722" y="170745"/>
                  </a:cubicBezTo>
                  <a:cubicBezTo>
                    <a:pt x="2183961" y="174978"/>
                    <a:pt x="2169144" y="183445"/>
                    <a:pt x="2158561" y="190500"/>
                  </a:cubicBezTo>
                  <a:cubicBezTo>
                    <a:pt x="2131750" y="208139"/>
                    <a:pt x="2046377" y="261761"/>
                    <a:pt x="2029444" y="271639"/>
                  </a:cubicBezTo>
                  <a:cubicBezTo>
                    <a:pt x="2021683" y="276578"/>
                    <a:pt x="2004044" y="288572"/>
                    <a:pt x="1989933" y="299861"/>
                  </a:cubicBezTo>
                  <a:cubicBezTo>
                    <a:pt x="1975822" y="310445"/>
                    <a:pt x="1961711" y="318911"/>
                    <a:pt x="1959594" y="318911"/>
                  </a:cubicBezTo>
                  <a:cubicBezTo>
                    <a:pt x="1952538" y="318911"/>
                    <a:pt x="1668905" y="524934"/>
                    <a:pt x="1655500" y="540456"/>
                  </a:cubicBezTo>
                  <a:cubicBezTo>
                    <a:pt x="1651972" y="544689"/>
                    <a:pt x="1624455" y="567267"/>
                    <a:pt x="1595527" y="590550"/>
                  </a:cubicBezTo>
                  <a:cubicBezTo>
                    <a:pt x="1566600" y="613834"/>
                    <a:pt x="1537672" y="637117"/>
                    <a:pt x="1532027" y="643467"/>
                  </a:cubicBezTo>
                  <a:cubicBezTo>
                    <a:pt x="1525677" y="649111"/>
                    <a:pt x="1495338" y="675922"/>
                    <a:pt x="1464294" y="703439"/>
                  </a:cubicBezTo>
                  <a:cubicBezTo>
                    <a:pt x="1318950" y="831850"/>
                    <a:pt x="1159494" y="996950"/>
                    <a:pt x="998627" y="1186039"/>
                  </a:cubicBezTo>
                  <a:cubicBezTo>
                    <a:pt x="935127" y="1260828"/>
                    <a:pt x="755916" y="1504950"/>
                    <a:pt x="722049" y="1562806"/>
                  </a:cubicBezTo>
                  <a:cubicBezTo>
                    <a:pt x="717111" y="1571273"/>
                    <a:pt x="707233" y="1586795"/>
                    <a:pt x="700883" y="1596673"/>
                  </a:cubicBezTo>
                  <a:cubicBezTo>
                    <a:pt x="675483" y="1636184"/>
                    <a:pt x="594344" y="1770239"/>
                    <a:pt x="575999" y="1804106"/>
                  </a:cubicBezTo>
                  <a:cubicBezTo>
                    <a:pt x="522377" y="1901473"/>
                    <a:pt x="473694" y="1995311"/>
                    <a:pt x="463816" y="2019300"/>
                  </a:cubicBezTo>
                  <a:cubicBezTo>
                    <a:pt x="461699" y="2024945"/>
                    <a:pt x="456761" y="2034823"/>
                    <a:pt x="453233" y="2040467"/>
                  </a:cubicBezTo>
                  <a:cubicBezTo>
                    <a:pt x="449705" y="2046111"/>
                    <a:pt x="437005" y="2071511"/>
                    <a:pt x="425716" y="2096911"/>
                  </a:cubicBezTo>
                  <a:cubicBezTo>
                    <a:pt x="413722" y="2122311"/>
                    <a:pt x="394672" y="2163939"/>
                    <a:pt x="382677" y="2190750"/>
                  </a:cubicBezTo>
                  <a:cubicBezTo>
                    <a:pt x="370683" y="2216856"/>
                    <a:pt x="360805" y="2240845"/>
                    <a:pt x="360805" y="2244373"/>
                  </a:cubicBezTo>
                  <a:cubicBezTo>
                    <a:pt x="360805" y="2247900"/>
                    <a:pt x="356572" y="2259895"/>
                    <a:pt x="350927" y="2271184"/>
                  </a:cubicBezTo>
                  <a:cubicBezTo>
                    <a:pt x="337522" y="2297289"/>
                    <a:pt x="322705" y="2332567"/>
                    <a:pt x="307888" y="2372078"/>
                  </a:cubicBezTo>
                  <a:cubicBezTo>
                    <a:pt x="301538" y="2389717"/>
                    <a:pt x="291661" y="2414411"/>
                    <a:pt x="286016" y="2427111"/>
                  </a:cubicBezTo>
                  <a:cubicBezTo>
                    <a:pt x="280372" y="2439811"/>
                    <a:pt x="276138" y="2454628"/>
                    <a:pt x="276138" y="2460273"/>
                  </a:cubicBezTo>
                  <a:cubicBezTo>
                    <a:pt x="276138" y="2466623"/>
                    <a:pt x="273316" y="2476500"/>
                    <a:pt x="269083" y="2483556"/>
                  </a:cubicBezTo>
                  <a:cubicBezTo>
                    <a:pt x="261322" y="2496256"/>
                    <a:pt x="243683" y="2546350"/>
                    <a:pt x="233805" y="2580217"/>
                  </a:cubicBezTo>
                  <a:cubicBezTo>
                    <a:pt x="228161" y="2601384"/>
                    <a:pt x="221105" y="2622550"/>
                    <a:pt x="205583" y="2668411"/>
                  </a:cubicBezTo>
                  <a:cubicBezTo>
                    <a:pt x="200644" y="2681817"/>
                    <a:pt x="194294" y="2704395"/>
                    <a:pt x="191472" y="2717800"/>
                  </a:cubicBezTo>
                  <a:cubicBezTo>
                    <a:pt x="188649" y="2731206"/>
                    <a:pt x="182299" y="2752373"/>
                    <a:pt x="178772" y="2763661"/>
                  </a:cubicBezTo>
                  <a:cubicBezTo>
                    <a:pt x="174538" y="2775656"/>
                    <a:pt x="166072" y="2805289"/>
                    <a:pt x="159722" y="2830689"/>
                  </a:cubicBezTo>
                  <a:cubicBezTo>
                    <a:pt x="153372" y="2856089"/>
                    <a:pt x="143494" y="2892778"/>
                    <a:pt x="138555" y="2911828"/>
                  </a:cubicBezTo>
                  <a:cubicBezTo>
                    <a:pt x="120916" y="2976739"/>
                    <a:pt x="111744" y="3017661"/>
                    <a:pt x="106805" y="3054350"/>
                  </a:cubicBezTo>
                  <a:cubicBezTo>
                    <a:pt x="103277" y="3074106"/>
                    <a:pt x="99044" y="3094567"/>
                    <a:pt x="96222" y="3098800"/>
                  </a:cubicBezTo>
                  <a:cubicBezTo>
                    <a:pt x="93399" y="3103739"/>
                    <a:pt x="88461" y="3124906"/>
                    <a:pt x="85638" y="3146778"/>
                  </a:cubicBezTo>
                  <a:cubicBezTo>
                    <a:pt x="82816" y="3169356"/>
                    <a:pt x="76466" y="3204634"/>
                    <a:pt x="72233" y="3225800"/>
                  </a:cubicBezTo>
                  <a:cubicBezTo>
                    <a:pt x="65177" y="3263900"/>
                    <a:pt x="51772" y="3347861"/>
                    <a:pt x="36249" y="3451578"/>
                  </a:cubicBezTo>
                  <a:cubicBezTo>
                    <a:pt x="32016" y="3480506"/>
                    <a:pt x="25666" y="3539773"/>
                    <a:pt x="22138" y="3582106"/>
                  </a:cubicBezTo>
                  <a:cubicBezTo>
                    <a:pt x="18611" y="3625145"/>
                    <a:pt x="12261" y="3688645"/>
                    <a:pt x="8027" y="3723217"/>
                  </a:cubicBezTo>
                  <a:cubicBezTo>
                    <a:pt x="-2556" y="3805061"/>
                    <a:pt x="-2556" y="4368095"/>
                    <a:pt x="7322" y="4439356"/>
                  </a:cubicBezTo>
                  <a:cubicBezTo>
                    <a:pt x="11555" y="4468284"/>
                    <a:pt x="16494" y="4512734"/>
                    <a:pt x="18611" y="4538134"/>
                  </a:cubicBezTo>
                  <a:cubicBezTo>
                    <a:pt x="20727" y="4563534"/>
                    <a:pt x="27077" y="4610806"/>
                    <a:pt x="32722" y="4643967"/>
                  </a:cubicBezTo>
                  <a:cubicBezTo>
                    <a:pt x="38366" y="4677128"/>
                    <a:pt x="44716" y="4715228"/>
                    <a:pt x="46833" y="4729339"/>
                  </a:cubicBezTo>
                  <a:cubicBezTo>
                    <a:pt x="50361" y="4753328"/>
                    <a:pt x="53183" y="4756150"/>
                    <a:pt x="91283" y="4769556"/>
                  </a:cubicBezTo>
                  <a:cubicBezTo>
                    <a:pt x="113155" y="4777317"/>
                    <a:pt x="150549" y="4789312"/>
                    <a:pt x="173833" y="4795662"/>
                  </a:cubicBezTo>
                  <a:cubicBezTo>
                    <a:pt x="197116" y="4802717"/>
                    <a:pt x="228866" y="4812595"/>
                    <a:pt x="244388" y="4816828"/>
                  </a:cubicBezTo>
                  <a:cubicBezTo>
                    <a:pt x="259911" y="4821767"/>
                    <a:pt x="291661" y="4831645"/>
                    <a:pt x="314944" y="4837995"/>
                  </a:cubicBezTo>
                  <a:cubicBezTo>
                    <a:pt x="338227" y="4845050"/>
                    <a:pt x="368566" y="4854223"/>
                    <a:pt x="381972" y="4859162"/>
                  </a:cubicBezTo>
                  <a:cubicBezTo>
                    <a:pt x="395377" y="4864100"/>
                    <a:pt x="425716" y="4873273"/>
                    <a:pt x="448999" y="4880328"/>
                  </a:cubicBezTo>
                  <a:cubicBezTo>
                    <a:pt x="472283" y="4886678"/>
                    <a:pt x="504033" y="4896556"/>
                    <a:pt x="519555" y="4901495"/>
                  </a:cubicBezTo>
                  <a:cubicBezTo>
                    <a:pt x="578822" y="4919839"/>
                    <a:pt x="619744" y="4931834"/>
                    <a:pt x="660666" y="4943828"/>
                  </a:cubicBezTo>
                  <a:cubicBezTo>
                    <a:pt x="683949" y="4950884"/>
                    <a:pt x="713583" y="4960762"/>
                    <a:pt x="726283" y="4965700"/>
                  </a:cubicBezTo>
                  <a:cubicBezTo>
                    <a:pt x="738983" y="4971345"/>
                    <a:pt x="755211" y="4975578"/>
                    <a:pt x="762972" y="4975578"/>
                  </a:cubicBezTo>
                  <a:cubicBezTo>
                    <a:pt x="770733" y="4975578"/>
                    <a:pt x="786961" y="4979812"/>
                    <a:pt x="799661" y="4985456"/>
                  </a:cubicBezTo>
                  <a:cubicBezTo>
                    <a:pt x="812361" y="4990395"/>
                    <a:pt x="841994" y="5000273"/>
                    <a:pt x="865277" y="5007328"/>
                  </a:cubicBezTo>
                  <a:cubicBezTo>
                    <a:pt x="888561" y="5014384"/>
                    <a:pt x="920311" y="5023556"/>
                    <a:pt x="935833" y="5028495"/>
                  </a:cubicBezTo>
                  <a:cubicBezTo>
                    <a:pt x="977461" y="5041195"/>
                    <a:pt x="1028966" y="5056717"/>
                    <a:pt x="1076944" y="5070828"/>
                  </a:cubicBezTo>
                  <a:cubicBezTo>
                    <a:pt x="1100227" y="5077884"/>
                    <a:pt x="1129861" y="5087762"/>
                    <a:pt x="1142561" y="5092700"/>
                  </a:cubicBezTo>
                  <a:cubicBezTo>
                    <a:pt x="1155261" y="5098345"/>
                    <a:pt x="1171488" y="5102578"/>
                    <a:pt x="1179250" y="5102578"/>
                  </a:cubicBezTo>
                  <a:cubicBezTo>
                    <a:pt x="1187011" y="5102578"/>
                    <a:pt x="1203238" y="5106812"/>
                    <a:pt x="1215938" y="5112456"/>
                  </a:cubicBezTo>
                  <a:cubicBezTo>
                    <a:pt x="1228638" y="5117395"/>
                    <a:pt x="1258272" y="5127273"/>
                    <a:pt x="1281555" y="5134328"/>
                  </a:cubicBezTo>
                  <a:cubicBezTo>
                    <a:pt x="1304838" y="5141384"/>
                    <a:pt x="1336588" y="5150556"/>
                    <a:pt x="1352111" y="5155495"/>
                  </a:cubicBezTo>
                  <a:cubicBezTo>
                    <a:pt x="1393738" y="5168195"/>
                    <a:pt x="1445244" y="5183717"/>
                    <a:pt x="1493222" y="5197828"/>
                  </a:cubicBezTo>
                  <a:cubicBezTo>
                    <a:pt x="1516505" y="5204884"/>
                    <a:pt x="1546138" y="5214762"/>
                    <a:pt x="1558838" y="5219700"/>
                  </a:cubicBezTo>
                  <a:cubicBezTo>
                    <a:pt x="1571538" y="5225345"/>
                    <a:pt x="1587766" y="5229578"/>
                    <a:pt x="1595527" y="5229578"/>
                  </a:cubicBezTo>
                  <a:cubicBezTo>
                    <a:pt x="1603288" y="5229578"/>
                    <a:pt x="1619516" y="5233812"/>
                    <a:pt x="1632216" y="5239456"/>
                  </a:cubicBezTo>
                  <a:cubicBezTo>
                    <a:pt x="1644916" y="5244395"/>
                    <a:pt x="1674550" y="5254273"/>
                    <a:pt x="1697833" y="5261328"/>
                  </a:cubicBezTo>
                  <a:cubicBezTo>
                    <a:pt x="1721116" y="5268384"/>
                    <a:pt x="1752866" y="5277556"/>
                    <a:pt x="1768388" y="5282495"/>
                  </a:cubicBezTo>
                  <a:cubicBezTo>
                    <a:pt x="1810016" y="5295195"/>
                    <a:pt x="1861522" y="5310717"/>
                    <a:pt x="1909500" y="5324828"/>
                  </a:cubicBezTo>
                  <a:cubicBezTo>
                    <a:pt x="1932783" y="5331884"/>
                    <a:pt x="1962416" y="5341762"/>
                    <a:pt x="1975116" y="5346700"/>
                  </a:cubicBezTo>
                  <a:cubicBezTo>
                    <a:pt x="1987816" y="5352345"/>
                    <a:pt x="2004044" y="5356578"/>
                    <a:pt x="2011805" y="5356578"/>
                  </a:cubicBezTo>
                  <a:cubicBezTo>
                    <a:pt x="2019566" y="5356578"/>
                    <a:pt x="2035794" y="5360812"/>
                    <a:pt x="2048494" y="5366456"/>
                  </a:cubicBezTo>
                  <a:cubicBezTo>
                    <a:pt x="2071072" y="5375628"/>
                    <a:pt x="2088711" y="5381273"/>
                    <a:pt x="2184666" y="5409495"/>
                  </a:cubicBezTo>
                  <a:cubicBezTo>
                    <a:pt x="2207950" y="5416550"/>
                    <a:pt x="2239700" y="5426428"/>
                    <a:pt x="2255222" y="5430662"/>
                  </a:cubicBezTo>
                  <a:cubicBezTo>
                    <a:pt x="2270744" y="5435600"/>
                    <a:pt x="2302494" y="5445478"/>
                    <a:pt x="2325777" y="5451828"/>
                  </a:cubicBezTo>
                  <a:cubicBezTo>
                    <a:pt x="2349061" y="5458884"/>
                    <a:pt x="2379400" y="5468056"/>
                    <a:pt x="2392805" y="5472995"/>
                  </a:cubicBezTo>
                  <a:cubicBezTo>
                    <a:pt x="2406211" y="5477934"/>
                    <a:pt x="2431611" y="5486400"/>
                    <a:pt x="2449250" y="5492045"/>
                  </a:cubicBezTo>
                  <a:cubicBezTo>
                    <a:pt x="2470064" y="5499100"/>
                    <a:pt x="2484527" y="5502805"/>
                    <a:pt x="2497756" y="5503246"/>
                  </a:cubicBezTo>
                  <a:close/>
                </a:path>
              </a:pathLst>
            </a:custGeom>
            <a:solidFill>
              <a:schemeClr val="bg1"/>
            </a:solidFill>
            <a:ln w="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: Shape 339">
              <a:extLst>
                <a:ext uri="{FF2B5EF4-FFF2-40B4-BE49-F238E27FC236}">
                  <a16:creationId xmlns:a16="http://schemas.microsoft.com/office/drawing/2014/main" id="{19AC8A49-6093-F653-E445-EC8636BFA934}"/>
                </a:ext>
              </a:extLst>
            </p:cNvPr>
            <p:cNvSpPr/>
            <p:nvPr/>
          </p:nvSpPr>
          <p:spPr>
            <a:xfrm flipV="1">
              <a:off x="1527809" y="2954174"/>
              <a:ext cx="352706" cy="365061"/>
            </a:xfrm>
            <a:custGeom>
              <a:avLst/>
              <a:gdLst>
                <a:gd name="connsiteX0" fmla="*/ 2497367 w 4998445"/>
                <a:gd name="connsiteY0" fmla="*/ 4954392 h 5503290"/>
                <a:gd name="connsiteX1" fmla="*/ 2512183 w 4998445"/>
                <a:gd name="connsiteY1" fmla="*/ 4954392 h 5503290"/>
                <a:gd name="connsiteX2" fmla="*/ 2622956 w 4998445"/>
                <a:gd name="connsiteY2" fmla="*/ 4921936 h 5503290"/>
                <a:gd name="connsiteX3" fmla="*/ 2659644 w 4998445"/>
                <a:gd name="connsiteY3" fmla="*/ 4912058 h 5503290"/>
                <a:gd name="connsiteX4" fmla="*/ 2696333 w 4998445"/>
                <a:gd name="connsiteY4" fmla="*/ 4902181 h 5503290"/>
                <a:gd name="connsiteX5" fmla="*/ 2761950 w 4998445"/>
                <a:gd name="connsiteY5" fmla="*/ 4880308 h 5503290"/>
                <a:gd name="connsiteX6" fmla="*/ 2903061 w 4998445"/>
                <a:gd name="connsiteY6" fmla="*/ 4837975 h 5503290"/>
                <a:gd name="connsiteX7" fmla="*/ 2973617 w 4998445"/>
                <a:gd name="connsiteY7" fmla="*/ 4816808 h 5503290"/>
                <a:gd name="connsiteX8" fmla="*/ 3039233 w 4998445"/>
                <a:gd name="connsiteY8" fmla="*/ 4794936 h 5503290"/>
                <a:gd name="connsiteX9" fmla="*/ 3075922 w 4998445"/>
                <a:gd name="connsiteY9" fmla="*/ 4785058 h 5503290"/>
                <a:gd name="connsiteX10" fmla="*/ 3112611 w 4998445"/>
                <a:gd name="connsiteY10" fmla="*/ 4775181 h 5503290"/>
                <a:gd name="connsiteX11" fmla="*/ 3178228 w 4998445"/>
                <a:gd name="connsiteY11" fmla="*/ 4753308 h 5503290"/>
                <a:gd name="connsiteX12" fmla="*/ 3248783 w 4998445"/>
                <a:gd name="connsiteY12" fmla="*/ 4732142 h 5503290"/>
                <a:gd name="connsiteX13" fmla="*/ 3389895 w 4998445"/>
                <a:gd name="connsiteY13" fmla="*/ 4689808 h 5503290"/>
                <a:gd name="connsiteX14" fmla="*/ 3455511 w 4998445"/>
                <a:gd name="connsiteY14" fmla="*/ 4667936 h 5503290"/>
                <a:gd name="connsiteX15" fmla="*/ 3492200 w 4998445"/>
                <a:gd name="connsiteY15" fmla="*/ 4658058 h 5503290"/>
                <a:gd name="connsiteX16" fmla="*/ 3528889 w 4998445"/>
                <a:gd name="connsiteY16" fmla="*/ 4648181 h 5503290"/>
                <a:gd name="connsiteX17" fmla="*/ 3594506 w 4998445"/>
                <a:gd name="connsiteY17" fmla="*/ 4626308 h 5503290"/>
                <a:gd name="connsiteX18" fmla="*/ 3665061 w 4998445"/>
                <a:gd name="connsiteY18" fmla="*/ 4605142 h 5503290"/>
                <a:gd name="connsiteX19" fmla="*/ 3806172 w 4998445"/>
                <a:gd name="connsiteY19" fmla="*/ 4562808 h 5503290"/>
                <a:gd name="connsiteX20" fmla="*/ 3873200 w 4998445"/>
                <a:gd name="connsiteY20" fmla="*/ 4541642 h 5503290"/>
                <a:gd name="connsiteX21" fmla="*/ 3940228 w 4998445"/>
                <a:gd name="connsiteY21" fmla="*/ 4520475 h 5503290"/>
                <a:gd name="connsiteX22" fmla="*/ 4081339 w 4998445"/>
                <a:gd name="connsiteY22" fmla="*/ 4478142 h 5503290"/>
                <a:gd name="connsiteX23" fmla="*/ 4151896 w 4998445"/>
                <a:gd name="connsiteY23" fmla="*/ 4456975 h 5503290"/>
                <a:gd name="connsiteX24" fmla="*/ 4217512 w 4998445"/>
                <a:gd name="connsiteY24" fmla="*/ 4435103 h 5503290"/>
                <a:gd name="connsiteX25" fmla="*/ 4254200 w 4998445"/>
                <a:gd name="connsiteY25" fmla="*/ 4425225 h 5503290"/>
                <a:gd name="connsiteX26" fmla="*/ 4290888 w 4998445"/>
                <a:gd name="connsiteY26" fmla="*/ 4415347 h 5503290"/>
                <a:gd name="connsiteX27" fmla="*/ 4356506 w 4998445"/>
                <a:gd name="connsiteY27" fmla="*/ 4393475 h 5503290"/>
                <a:gd name="connsiteX28" fmla="*/ 4472922 w 4998445"/>
                <a:gd name="connsiteY28" fmla="*/ 4327153 h 5503290"/>
                <a:gd name="connsiteX29" fmla="*/ 4488444 w 4998445"/>
                <a:gd name="connsiteY29" fmla="*/ 3724608 h 5503290"/>
                <a:gd name="connsiteX30" fmla="*/ 4472922 w 4998445"/>
                <a:gd name="connsiteY30" fmla="*/ 3479781 h 5503290"/>
                <a:gd name="connsiteX31" fmla="*/ 4444700 w 4998445"/>
                <a:gd name="connsiteY31" fmla="*/ 3275169 h 5503290"/>
                <a:gd name="connsiteX32" fmla="*/ 4412244 w 4998445"/>
                <a:gd name="connsiteY32" fmla="*/ 3104425 h 5503290"/>
                <a:gd name="connsiteX33" fmla="*/ 4402368 w 4998445"/>
                <a:gd name="connsiteY33" fmla="*/ 3048686 h 5503290"/>
                <a:gd name="connsiteX34" fmla="*/ 4392488 w 4998445"/>
                <a:gd name="connsiteY34" fmla="*/ 2997181 h 5503290"/>
                <a:gd name="connsiteX35" fmla="*/ 4370616 w 4998445"/>
                <a:gd name="connsiteY35" fmla="*/ 2915336 h 5503290"/>
                <a:gd name="connsiteX36" fmla="*/ 4233032 w 4998445"/>
                <a:gd name="connsiteY36" fmla="*/ 2484947 h 5503290"/>
                <a:gd name="connsiteX37" fmla="*/ 4211868 w 4998445"/>
                <a:gd name="connsiteY37" fmla="*/ 2427797 h 5503290"/>
                <a:gd name="connsiteX38" fmla="*/ 4199872 w 4998445"/>
                <a:gd name="connsiteY38" fmla="*/ 2396047 h 5503290"/>
                <a:gd name="connsiteX39" fmla="*/ 4182232 w 4998445"/>
                <a:gd name="connsiteY39" fmla="*/ 2357947 h 5503290"/>
                <a:gd name="connsiteX40" fmla="*/ 4032656 w 4998445"/>
                <a:gd name="connsiteY40" fmla="*/ 2051030 h 5503290"/>
                <a:gd name="connsiteX41" fmla="*/ 3988911 w 4998445"/>
                <a:gd name="connsiteY41" fmla="*/ 1973419 h 5503290"/>
                <a:gd name="connsiteX42" fmla="*/ 3944461 w 4998445"/>
                <a:gd name="connsiteY42" fmla="*/ 1899336 h 5503290"/>
                <a:gd name="connsiteX43" fmla="*/ 3913417 w 4998445"/>
                <a:gd name="connsiteY43" fmla="*/ 1849947 h 5503290"/>
                <a:gd name="connsiteX44" fmla="*/ 3764545 w 4998445"/>
                <a:gd name="connsiteY44" fmla="*/ 1634753 h 5503290"/>
                <a:gd name="connsiteX45" fmla="*/ 3154239 w 4998445"/>
                <a:gd name="connsiteY45" fmla="*/ 999047 h 5503290"/>
                <a:gd name="connsiteX46" fmla="*/ 2837444 w 4998445"/>
                <a:gd name="connsiteY46" fmla="*/ 766919 h 5503290"/>
                <a:gd name="connsiteX47" fmla="*/ 2783117 w 4998445"/>
                <a:gd name="connsiteY47" fmla="*/ 730936 h 5503290"/>
                <a:gd name="connsiteX48" fmla="*/ 2730200 w 4998445"/>
                <a:gd name="connsiteY48" fmla="*/ 697775 h 5503290"/>
                <a:gd name="connsiteX49" fmla="*/ 2698450 w 4998445"/>
                <a:gd name="connsiteY49" fmla="*/ 678725 h 5503290"/>
                <a:gd name="connsiteX50" fmla="*/ 2663172 w 4998445"/>
                <a:gd name="connsiteY50" fmla="*/ 657558 h 5503290"/>
                <a:gd name="connsiteX51" fmla="*/ 2627894 w 4998445"/>
                <a:gd name="connsiteY51" fmla="*/ 636392 h 5503290"/>
                <a:gd name="connsiteX52" fmla="*/ 2596144 w 4998445"/>
                <a:gd name="connsiteY52" fmla="*/ 617342 h 5503290"/>
                <a:gd name="connsiteX53" fmla="*/ 2551694 w 4998445"/>
                <a:gd name="connsiteY53" fmla="*/ 592647 h 5503290"/>
                <a:gd name="connsiteX54" fmla="*/ 2507950 w 4998445"/>
                <a:gd name="connsiteY54" fmla="*/ 572891 h 5503290"/>
                <a:gd name="connsiteX55" fmla="*/ 2497367 w 4998445"/>
                <a:gd name="connsiteY55" fmla="*/ 2763642 h 5503290"/>
                <a:gd name="connsiteX56" fmla="*/ 2498991 w 4998445"/>
                <a:gd name="connsiteY56" fmla="*/ 5207177 h 5503290"/>
                <a:gd name="connsiteX57" fmla="*/ 2466888 w 4998445"/>
                <a:gd name="connsiteY57" fmla="*/ 5198534 h 5503290"/>
                <a:gd name="connsiteX58" fmla="*/ 2403388 w 4998445"/>
                <a:gd name="connsiteY58" fmla="*/ 5176662 h 5503290"/>
                <a:gd name="connsiteX59" fmla="*/ 2332833 w 4998445"/>
                <a:gd name="connsiteY59" fmla="*/ 5155495 h 5503290"/>
                <a:gd name="connsiteX60" fmla="*/ 2262277 w 4998445"/>
                <a:gd name="connsiteY60" fmla="*/ 5134328 h 5503290"/>
                <a:gd name="connsiteX61" fmla="*/ 2196661 w 4998445"/>
                <a:gd name="connsiteY61" fmla="*/ 5112456 h 5503290"/>
                <a:gd name="connsiteX62" fmla="*/ 2159972 w 4998445"/>
                <a:gd name="connsiteY62" fmla="*/ 5102578 h 5503290"/>
                <a:gd name="connsiteX63" fmla="*/ 2123283 w 4998445"/>
                <a:gd name="connsiteY63" fmla="*/ 5092700 h 5503290"/>
                <a:gd name="connsiteX64" fmla="*/ 2057666 w 4998445"/>
                <a:gd name="connsiteY64" fmla="*/ 5070828 h 5503290"/>
                <a:gd name="connsiteX65" fmla="*/ 1916555 w 4998445"/>
                <a:gd name="connsiteY65" fmla="*/ 5028495 h 5503290"/>
                <a:gd name="connsiteX66" fmla="*/ 1846000 w 4998445"/>
                <a:gd name="connsiteY66" fmla="*/ 5007328 h 5503290"/>
                <a:gd name="connsiteX67" fmla="*/ 1780383 w 4998445"/>
                <a:gd name="connsiteY67" fmla="*/ 4985456 h 5503290"/>
                <a:gd name="connsiteX68" fmla="*/ 1743694 w 4998445"/>
                <a:gd name="connsiteY68" fmla="*/ 4975578 h 5503290"/>
                <a:gd name="connsiteX69" fmla="*/ 1707005 w 4998445"/>
                <a:gd name="connsiteY69" fmla="*/ 4965700 h 5503290"/>
                <a:gd name="connsiteX70" fmla="*/ 1641388 w 4998445"/>
                <a:gd name="connsiteY70" fmla="*/ 4943828 h 5503290"/>
                <a:gd name="connsiteX71" fmla="*/ 1500277 w 4998445"/>
                <a:gd name="connsiteY71" fmla="*/ 4901495 h 5503290"/>
                <a:gd name="connsiteX72" fmla="*/ 1429722 w 4998445"/>
                <a:gd name="connsiteY72" fmla="*/ 4880328 h 5503290"/>
                <a:gd name="connsiteX73" fmla="*/ 1364105 w 4998445"/>
                <a:gd name="connsiteY73" fmla="*/ 4858456 h 5503290"/>
                <a:gd name="connsiteX74" fmla="*/ 1327416 w 4998445"/>
                <a:gd name="connsiteY74" fmla="*/ 4848578 h 5503290"/>
                <a:gd name="connsiteX75" fmla="*/ 1290727 w 4998445"/>
                <a:gd name="connsiteY75" fmla="*/ 4838700 h 5503290"/>
                <a:gd name="connsiteX76" fmla="*/ 1225111 w 4998445"/>
                <a:gd name="connsiteY76" fmla="*/ 4816828 h 5503290"/>
                <a:gd name="connsiteX77" fmla="*/ 1154555 w 4998445"/>
                <a:gd name="connsiteY77" fmla="*/ 4795662 h 5503290"/>
                <a:gd name="connsiteX78" fmla="*/ 1013444 w 4998445"/>
                <a:gd name="connsiteY78" fmla="*/ 4753328 h 5503290"/>
                <a:gd name="connsiteX79" fmla="*/ 947827 w 4998445"/>
                <a:gd name="connsiteY79" fmla="*/ 4731456 h 5503290"/>
                <a:gd name="connsiteX80" fmla="*/ 911138 w 4998445"/>
                <a:gd name="connsiteY80" fmla="*/ 4721578 h 5503290"/>
                <a:gd name="connsiteX81" fmla="*/ 874449 w 4998445"/>
                <a:gd name="connsiteY81" fmla="*/ 4711700 h 5503290"/>
                <a:gd name="connsiteX82" fmla="*/ 808833 w 4998445"/>
                <a:gd name="connsiteY82" fmla="*/ 4689828 h 5503290"/>
                <a:gd name="connsiteX83" fmla="*/ 738277 w 4998445"/>
                <a:gd name="connsiteY83" fmla="*/ 4668662 h 5503290"/>
                <a:gd name="connsiteX84" fmla="*/ 597166 w 4998445"/>
                <a:gd name="connsiteY84" fmla="*/ 4626328 h 5503290"/>
                <a:gd name="connsiteX85" fmla="*/ 531549 w 4998445"/>
                <a:gd name="connsiteY85" fmla="*/ 4604456 h 5503290"/>
                <a:gd name="connsiteX86" fmla="*/ 494861 w 4998445"/>
                <a:gd name="connsiteY86" fmla="*/ 4594578 h 5503290"/>
                <a:gd name="connsiteX87" fmla="*/ 458172 w 4998445"/>
                <a:gd name="connsiteY87" fmla="*/ 4584700 h 5503290"/>
                <a:gd name="connsiteX88" fmla="*/ 351633 w 4998445"/>
                <a:gd name="connsiteY88" fmla="*/ 4552245 h 5503290"/>
                <a:gd name="connsiteX89" fmla="*/ 321999 w 4998445"/>
                <a:gd name="connsiteY89" fmla="*/ 4536017 h 5503290"/>
                <a:gd name="connsiteX90" fmla="*/ 297305 w 4998445"/>
                <a:gd name="connsiteY90" fmla="*/ 4439356 h 5503290"/>
                <a:gd name="connsiteX91" fmla="*/ 283194 w 4998445"/>
                <a:gd name="connsiteY91" fmla="*/ 4280606 h 5503290"/>
                <a:gd name="connsiteX92" fmla="*/ 329055 w 4998445"/>
                <a:gd name="connsiteY92" fmla="*/ 3373967 h 5503290"/>
                <a:gd name="connsiteX93" fmla="*/ 341755 w 4998445"/>
                <a:gd name="connsiteY93" fmla="*/ 3289300 h 5503290"/>
                <a:gd name="connsiteX94" fmla="*/ 393261 w 4998445"/>
                <a:gd name="connsiteY94" fmla="*/ 3038123 h 5503290"/>
                <a:gd name="connsiteX95" fmla="*/ 403138 w 4998445"/>
                <a:gd name="connsiteY95" fmla="*/ 2989439 h 5503290"/>
                <a:gd name="connsiteX96" fmla="*/ 413722 w 4998445"/>
                <a:gd name="connsiteY96" fmla="*/ 2944284 h 5503290"/>
                <a:gd name="connsiteX97" fmla="*/ 435594 w 4998445"/>
                <a:gd name="connsiteY97" fmla="*/ 2865967 h 5503290"/>
                <a:gd name="connsiteX98" fmla="*/ 456055 w 4998445"/>
                <a:gd name="connsiteY98" fmla="*/ 2791884 h 5503290"/>
                <a:gd name="connsiteX99" fmla="*/ 477222 w 4998445"/>
                <a:gd name="connsiteY99" fmla="*/ 2721328 h 5503290"/>
                <a:gd name="connsiteX100" fmla="*/ 499094 w 4998445"/>
                <a:gd name="connsiteY100" fmla="*/ 2655711 h 5503290"/>
                <a:gd name="connsiteX101" fmla="*/ 508972 w 4998445"/>
                <a:gd name="connsiteY101" fmla="*/ 2622550 h 5503290"/>
                <a:gd name="connsiteX102" fmla="*/ 518849 w 4998445"/>
                <a:gd name="connsiteY102" fmla="*/ 2589389 h 5503290"/>
                <a:gd name="connsiteX103" fmla="*/ 539311 w 4998445"/>
                <a:gd name="connsiteY103" fmla="*/ 2537884 h 5503290"/>
                <a:gd name="connsiteX104" fmla="*/ 583761 w 4998445"/>
                <a:gd name="connsiteY104" fmla="*/ 2420056 h 5503290"/>
                <a:gd name="connsiteX105" fmla="*/ 646555 w 4998445"/>
                <a:gd name="connsiteY105" fmla="*/ 2269773 h 5503290"/>
                <a:gd name="connsiteX106" fmla="*/ 727694 w 4998445"/>
                <a:gd name="connsiteY106" fmla="*/ 2096911 h 5503290"/>
                <a:gd name="connsiteX107" fmla="*/ 762972 w 4998445"/>
                <a:gd name="connsiteY107" fmla="*/ 2029884 h 5503290"/>
                <a:gd name="connsiteX108" fmla="*/ 806716 w 4998445"/>
                <a:gd name="connsiteY108" fmla="*/ 1948745 h 5503290"/>
                <a:gd name="connsiteX109" fmla="*/ 838466 w 4998445"/>
                <a:gd name="connsiteY109" fmla="*/ 1892300 h 5503290"/>
                <a:gd name="connsiteX110" fmla="*/ 867394 w 4998445"/>
                <a:gd name="connsiteY110" fmla="*/ 1841500 h 5503290"/>
                <a:gd name="connsiteX111" fmla="*/ 909727 w 4998445"/>
                <a:gd name="connsiteY111" fmla="*/ 1774473 h 5503290"/>
                <a:gd name="connsiteX112" fmla="*/ 948533 w 4998445"/>
                <a:gd name="connsiteY112" fmla="*/ 1712384 h 5503290"/>
                <a:gd name="connsiteX113" fmla="*/ 976755 w 4998445"/>
                <a:gd name="connsiteY113" fmla="*/ 1672873 h 5503290"/>
                <a:gd name="connsiteX114" fmla="*/ 995805 w 4998445"/>
                <a:gd name="connsiteY114" fmla="*/ 1642534 h 5503290"/>
                <a:gd name="connsiteX115" fmla="*/ 1204650 w 4998445"/>
                <a:gd name="connsiteY115" fmla="*/ 1363839 h 5503290"/>
                <a:gd name="connsiteX116" fmla="*/ 1273794 w 4998445"/>
                <a:gd name="connsiteY116" fmla="*/ 1282700 h 5503290"/>
                <a:gd name="connsiteX117" fmla="*/ 1464294 w 4998445"/>
                <a:gd name="connsiteY117" fmla="*/ 1083734 h 5503290"/>
                <a:gd name="connsiteX118" fmla="*/ 1744400 w 4998445"/>
                <a:gd name="connsiteY118" fmla="*/ 824089 h 5503290"/>
                <a:gd name="connsiteX119" fmla="*/ 1893977 w 4998445"/>
                <a:gd name="connsiteY119" fmla="*/ 705556 h 5503290"/>
                <a:gd name="connsiteX120" fmla="*/ 2276388 w 4998445"/>
                <a:gd name="connsiteY120" fmla="*/ 445911 h 5503290"/>
                <a:gd name="connsiteX121" fmla="*/ 2311666 w 4998445"/>
                <a:gd name="connsiteY121" fmla="*/ 424745 h 5503290"/>
                <a:gd name="connsiteX122" fmla="*/ 2343416 w 4998445"/>
                <a:gd name="connsiteY122" fmla="*/ 405695 h 5503290"/>
                <a:gd name="connsiteX123" fmla="*/ 2403388 w 4998445"/>
                <a:gd name="connsiteY123" fmla="*/ 372534 h 5503290"/>
                <a:gd name="connsiteX124" fmla="*/ 2517688 w 4998445"/>
                <a:gd name="connsiteY124" fmla="*/ 325967 h 5503290"/>
                <a:gd name="connsiteX125" fmla="*/ 2594594 w 4998445"/>
                <a:gd name="connsiteY125" fmla="*/ 371828 h 5503290"/>
                <a:gd name="connsiteX126" fmla="*/ 2650333 w 4998445"/>
                <a:gd name="connsiteY126" fmla="*/ 404284 h 5503290"/>
                <a:gd name="connsiteX127" fmla="*/ 2685611 w 4998445"/>
                <a:gd name="connsiteY127" fmla="*/ 424745 h 5503290"/>
                <a:gd name="connsiteX128" fmla="*/ 2720888 w 4998445"/>
                <a:gd name="connsiteY128" fmla="*/ 445911 h 5503290"/>
                <a:gd name="connsiteX129" fmla="*/ 2752638 w 4998445"/>
                <a:gd name="connsiteY129" fmla="*/ 464961 h 5503290"/>
                <a:gd name="connsiteX130" fmla="*/ 2807672 w 4998445"/>
                <a:gd name="connsiteY130" fmla="*/ 500239 h 5503290"/>
                <a:gd name="connsiteX131" fmla="*/ 2856355 w 4998445"/>
                <a:gd name="connsiteY131" fmla="*/ 530578 h 5503290"/>
                <a:gd name="connsiteX132" fmla="*/ 2885988 w 4998445"/>
                <a:gd name="connsiteY132" fmla="*/ 549628 h 5503290"/>
                <a:gd name="connsiteX133" fmla="*/ 2923383 w 4998445"/>
                <a:gd name="connsiteY133" fmla="*/ 576439 h 5503290"/>
                <a:gd name="connsiteX134" fmla="*/ 3133638 w 4998445"/>
                <a:gd name="connsiteY134" fmla="*/ 728134 h 5503290"/>
                <a:gd name="connsiteX135" fmla="*/ 3186555 w 4998445"/>
                <a:gd name="connsiteY135" fmla="*/ 770467 h 5503290"/>
                <a:gd name="connsiteX136" fmla="*/ 3731950 w 4998445"/>
                <a:gd name="connsiteY136" fmla="*/ 1291873 h 5503290"/>
                <a:gd name="connsiteX137" fmla="*/ 3843427 w 4998445"/>
                <a:gd name="connsiteY137" fmla="*/ 1426634 h 5503290"/>
                <a:gd name="connsiteX138" fmla="*/ 3893522 w 4998445"/>
                <a:gd name="connsiteY138" fmla="*/ 1490134 h 5503290"/>
                <a:gd name="connsiteX139" fmla="*/ 4088255 w 4998445"/>
                <a:gd name="connsiteY139" fmla="*/ 1772356 h 5503290"/>
                <a:gd name="connsiteX140" fmla="*/ 4107305 w 4998445"/>
                <a:gd name="connsiteY140" fmla="*/ 1804106 h 5503290"/>
                <a:gd name="connsiteX141" fmla="*/ 4128472 w 4998445"/>
                <a:gd name="connsiteY141" fmla="*/ 1839384 h 5503290"/>
                <a:gd name="connsiteX142" fmla="*/ 4148932 w 4998445"/>
                <a:gd name="connsiteY142" fmla="*/ 1874661 h 5503290"/>
                <a:gd name="connsiteX143" fmla="*/ 4177860 w 4998445"/>
                <a:gd name="connsiteY143" fmla="*/ 1924050 h 5503290"/>
                <a:gd name="connsiteX144" fmla="*/ 4214550 w 4998445"/>
                <a:gd name="connsiteY144" fmla="*/ 1989667 h 5503290"/>
                <a:gd name="connsiteX145" fmla="*/ 4378240 w 4998445"/>
                <a:gd name="connsiteY145" fmla="*/ 2333273 h 5503290"/>
                <a:gd name="connsiteX146" fmla="*/ 4413516 w 4998445"/>
                <a:gd name="connsiteY146" fmla="*/ 2417939 h 5503290"/>
                <a:gd name="connsiteX147" fmla="*/ 4435388 w 4998445"/>
                <a:gd name="connsiteY147" fmla="*/ 2470856 h 5503290"/>
                <a:gd name="connsiteX148" fmla="*/ 4454440 w 4998445"/>
                <a:gd name="connsiteY148" fmla="*/ 2520245 h 5503290"/>
                <a:gd name="connsiteX149" fmla="*/ 4467844 w 4998445"/>
                <a:gd name="connsiteY149" fmla="*/ 2559050 h 5503290"/>
                <a:gd name="connsiteX150" fmla="*/ 4517232 w 4998445"/>
                <a:gd name="connsiteY150" fmla="*/ 2707217 h 5503290"/>
                <a:gd name="connsiteX151" fmla="*/ 4530640 w 4998445"/>
                <a:gd name="connsiteY151" fmla="*/ 2753078 h 5503290"/>
                <a:gd name="connsiteX152" fmla="*/ 4543340 w 4998445"/>
                <a:gd name="connsiteY152" fmla="*/ 2798939 h 5503290"/>
                <a:gd name="connsiteX153" fmla="*/ 4678804 w 4998445"/>
                <a:gd name="connsiteY153" fmla="*/ 3440995 h 5503290"/>
                <a:gd name="connsiteX154" fmla="*/ 4692212 w 4998445"/>
                <a:gd name="connsiteY154" fmla="*/ 3550356 h 5503290"/>
                <a:gd name="connsiteX155" fmla="*/ 4713376 w 4998445"/>
                <a:gd name="connsiteY155" fmla="*/ 4301773 h 5503290"/>
                <a:gd name="connsiteX156" fmla="*/ 4700676 w 4998445"/>
                <a:gd name="connsiteY156" fmla="*/ 4449234 h 5503290"/>
                <a:gd name="connsiteX157" fmla="*/ 4675984 w 4998445"/>
                <a:gd name="connsiteY157" fmla="*/ 4536017 h 5503290"/>
                <a:gd name="connsiteX158" fmla="*/ 4641412 w 4998445"/>
                <a:gd name="connsiteY158" fmla="*/ 4552245 h 5503290"/>
                <a:gd name="connsiteX159" fmla="*/ 4608250 w 4998445"/>
                <a:gd name="connsiteY159" fmla="*/ 4562828 h 5503290"/>
                <a:gd name="connsiteX160" fmla="*/ 4575088 w 4998445"/>
                <a:gd name="connsiteY160" fmla="*/ 4573412 h 5503290"/>
                <a:gd name="connsiteX161" fmla="*/ 4536284 w 4998445"/>
                <a:gd name="connsiteY161" fmla="*/ 4583289 h 5503290"/>
                <a:gd name="connsiteX162" fmla="*/ 4470666 w 4998445"/>
                <a:gd name="connsiteY162" fmla="*/ 4605162 h 5503290"/>
                <a:gd name="connsiteX163" fmla="*/ 4329556 w 4998445"/>
                <a:gd name="connsiteY163" fmla="*/ 4647495 h 5503290"/>
                <a:gd name="connsiteX164" fmla="*/ 4259000 w 4998445"/>
                <a:gd name="connsiteY164" fmla="*/ 4668662 h 5503290"/>
                <a:gd name="connsiteX165" fmla="*/ 4193384 w 4998445"/>
                <a:gd name="connsiteY165" fmla="*/ 4690534 h 5503290"/>
                <a:gd name="connsiteX166" fmla="*/ 4156694 w 4998445"/>
                <a:gd name="connsiteY166" fmla="*/ 4700412 h 5503290"/>
                <a:gd name="connsiteX167" fmla="*/ 4120005 w 4998445"/>
                <a:gd name="connsiteY167" fmla="*/ 4710289 h 5503290"/>
                <a:gd name="connsiteX168" fmla="*/ 4054388 w 4998445"/>
                <a:gd name="connsiteY168" fmla="*/ 4732162 h 5503290"/>
                <a:gd name="connsiteX169" fmla="*/ 3913277 w 4998445"/>
                <a:gd name="connsiteY169" fmla="*/ 4774495 h 5503290"/>
                <a:gd name="connsiteX170" fmla="*/ 3842722 w 4998445"/>
                <a:gd name="connsiteY170" fmla="*/ 4795662 h 5503290"/>
                <a:gd name="connsiteX171" fmla="*/ 3777105 w 4998445"/>
                <a:gd name="connsiteY171" fmla="*/ 4817534 h 5503290"/>
                <a:gd name="connsiteX172" fmla="*/ 3740416 w 4998445"/>
                <a:gd name="connsiteY172" fmla="*/ 4827412 h 5503290"/>
                <a:gd name="connsiteX173" fmla="*/ 3703727 w 4998445"/>
                <a:gd name="connsiteY173" fmla="*/ 4837289 h 5503290"/>
                <a:gd name="connsiteX174" fmla="*/ 3638111 w 4998445"/>
                <a:gd name="connsiteY174" fmla="*/ 4859162 h 5503290"/>
                <a:gd name="connsiteX175" fmla="*/ 3497000 w 4998445"/>
                <a:gd name="connsiteY175" fmla="*/ 4901495 h 5503290"/>
                <a:gd name="connsiteX176" fmla="*/ 3426444 w 4998445"/>
                <a:gd name="connsiteY176" fmla="*/ 4922662 h 5503290"/>
                <a:gd name="connsiteX177" fmla="*/ 3359416 w 4998445"/>
                <a:gd name="connsiteY177" fmla="*/ 4943828 h 5503290"/>
                <a:gd name="connsiteX178" fmla="*/ 3292388 w 4998445"/>
                <a:gd name="connsiteY178" fmla="*/ 4964995 h 5503290"/>
                <a:gd name="connsiteX179" fmla="*/ 3151277 w 4998445"/>
                <a:gd name="connsiteY179" fmla="*/ 5007328 h 5503290"/>
                <a:gd name="connsiteX180" fmla="*/ 3080722 w 4998445"/>
                <a:gd name="connsiteY180" fmla="*/ 5027789 h 5503290"/>
                <a:gd name="connsiteX181" fmla="*/ 3015105 w 4998445"/>
                <a:gd name="connsiteY181" fmla="*/ 5050367 h 5503290"/>
                <a:gd name="connsiteX182" fmla="*/ 2978416 w 4998445"/>
                <a:gd name="connsiteY182" fmla="*/ 5060245 h 5503290"/>
                <a:gd name="connsiteX183" fmla="*/ 2941727 w 4998445"/>
                <a:gd name="connsiteY183" fmla="*/ 5070123 h 5503290"/>
                <a:gd name="connsiteX184" fmla="*/ 2876111 w 4998445"/>
                <a:gd name="connsiteY184" fmla="*/ 5091995 h 5503290"/>
                <a:gd name="connsiteX185" fmla="*/ 2735000 w 4998445"/>
                <a:gd name="connsiteY185" fmla="*/ 5134328 h 5503290"/>
                <a:gd name="connsiteX186" fmla="*/ 2664444 w 4998445"/>
                <a:gd name="connsiteY186" fmla="*/ 5155495 h 5503290"/>
                <a:gd name="connsiteX187" fmla="*/ 2598827 w 4998445"/>
                <a:gd name="connsiteY187" fmla="*/ 5177367 h 5503290"/>
                <a:gd name="connsiteX188" fmla="*/ 2560022 w 4998445"/>
                <a:gd name="connsiteY188" fmla="*/ 5187245 h 5503290"/>
                <a:gd name="connsiteX189" fmla="*/ 2526861 w 4998445"/>
                <a:gd name="connsiteY189" fmla="*/ 5197828 h 5503290"/>
                <a:gd name="connsiteX190" fmla="*/ 2498991 w 4998445"/>
                <a:gd name="connsiteY190" fmla="*/ 5207177 h 5503290"/>
                <a:gd name="connsiteX191" fmla="*/ 2497756 w 4998445"/>
                <a:gd name="connsiteY191" fmla="*/ 5503246 h 5503290"/>
                <a:gd name="connsiteX192" fmla="*/ 2538855 w 4998445"/>
                <a:gd name="connsiteY192" fmla="*/ 5494867 h 5503290"/>
                <a:gd name="connsiteX193" fmla="*/ 2608000 w 4998445"/>
                <a:gd name="connsiteY193" fmla="*/ 5472995 h 5503290"/>
                <a:gd name="connsiteX194" fmla="*/ 2673616 w 4998445"/>
                <a:gd name="connsiteY194" fmla="*/ 5451123 h 5503290"/>
                <a:gd name="connsiteX195" fmla="*/ 2710305 w 4998445"/>
                <a:gd name="connsiteY195" fmla="*/ 5441245 h 5503290"/>
                <a:gd name="connsiteX196" fmla="*/ 2746994 w 4998445"/>
                <a:gd name="connsiteY196" fmla="*/ 5431367 h 5503290"/>
                <a:gd name="connsiteX197" fmla="*/ 2812611 w 4998445"/>
                <a:gd name="connsiteY197" fmla="*/ 5409495 h 5503290"/>
                <a:gd name="connsiteX198" fmla="*/ 2883166 w 4998445"/>
                <a:gd name="connsiteY198" fmla="*/ 5388328 h 5503290"/>
                <a:gd name="connsiteX199" fmla="*/ 2953722 w 4998445"/>
                <a:gd name="connsiteY199" fmla="*/ 5367162 h 5503290"/>
                <a:gd name="connsiteX200" fmla="*/ 3019338 w 4998445"/>
                <a:gd name="connsiteY200" fmla="*/ 5345289 h 5503290"/>
                <a:gd name="connsiteX201" fmla="*/ 3056027 w 4998445"/>
                <a:gd name="connsiteY201" fmla="*/ 5335412 h 5503290"/>
                <a:gd name="connsiteX202" fmla="*/ 3092716 w 4998445"/>
                <a:gd name="connsiteY202" fmla="*/ 5325534 h 5503290"/>
                <a:gd name="connsiteX203" fmla="*/ 3158333 w 4998445"/>
                <a:gd name="connsiteY203" fmla="*/ 5303662 h 5503290"/>
                <a:gd name="connsiteX204" fmla="*/ 3228888 w 4998445"/>
                <a:gd name="connsiteY204" fmla="*/ 5282495 h 5503290"/>
                <a:gd name="connsiteX205" fmla="*/ 3299444 w 4998445"/>
                <a:gd name="connsiteY205" fmla="*/ 5261328 h 5503290"/>
                <a:gd name="connsiteX206" fmla="*/ 3435616 w 4998445"/>
                <a:gd name="connsiteY206" fmla="*/ 5218289 h 5503290"/>
                <a:gd name="connsiteX207" fmla="*/ 3472305 w 4998445"/>
                <a:gd name="connsiteY207" fmla="*/ 5208412 h 5503290"/>
                <a:gd name="connsiteX208" fmla="*/ 3508994 w 4998445"/>
                <a:gd name="connsiteY208" fmla="*/ 5198534 h 5503290"/>
                <a:gd name="connsiteX209" fmla="*/ 3574611 w 4998445"/>
                <a:gd name="connsiteY209" fmla="*/ 5176662 h 5503290"/>
                <a:gd name="connsiteX210" fmla="*/ 3715722 w 4998445"/>
                <a:gd name="connsiteY210" fmla="*/ 5134328 h 5503290"/>
                <a:gd name="connsiteX211" fmla="*/ 3786277 w 4998445"/>
                <a:gd name="connsiteY211" fmla="*/ 5113162 h 5503290"/>
                <a:gd name="connsiteX212" fmla="*/ 3853305 w 4998445"/>
                <a:gd name="connsiteY212" fmla="*/ 5091995 h 5503290"/>
                <a:gd name="connsiteX213" fmla="*/ 3920333 w 4998445"/>
                <a:gd name="connsiteY213" fmla="*/ 5070828 h 5503290"/>
                <a:gd name="connsiteX214" fmla="*/ 4061444 w 4998445"/>
                <a:gd name="connsiteY214" fmla="*/ 5028495 h 5503290"/>
                <a:gd name="connsiteX215" fmla="*/ 4132000 w 4998445"/>
                <a:gd name="connsiteY215" fmla="*/ 5008034 h 5503290"/>
                <a:gd name="connsiteX216" fmla="*/ 4197616 w 4998445"/>
                <a:gd name="connsiteY216" fmla="*/ 4985456 h 5503290"/>
                <a:gd name="connsiteX217" fmla="*/ 4236422 w 4998445"/>
                <a:gd name="connsiteY217" fmla="*/ 4975578 h 5503290"/>
                <a:gd name="connsiteX218" fmla="*/ 4269584 w 4998445"/>
                <a:gd name="connsiteY218" fmla="*/ 4964995 h 5503290"/>
                <a:gd name="connsiteX219" fmla="*/ 4302744 w 4998445"/>
                <a:gd name="connsiteY219" fmla="*/ 4954412 h 5503290"/>
                <a:gd name="connsiteX220" fmla="*/ 4341550 w 4998445"/>
                <a:gd name="connsiteY220" fmla="*/ 4944534 h 5503290"/>
                <a:gd name="connsiteX221" fmla="*/ 4407166 w 4998445"/>
                <a:gd name="connsiteY221" fmla="*/ 4922662 h 5503290"/>
                <a:gd name="connsiteX222" fmla="*/ 4548276 w 4998445"/>
                <a:gd name="connsiteY222" fmla="*/ 4880328 h 5503290"/>
                <a:gd name="connsiteX223" fmla="*/ 4618832 w 4998445"/>
                <a:gd name="connsiteY223" fmla="*/ 4859162 h 5503290"/>
                <a:gd name="connsiteX224" fmla="*/ 4685860 w 4998445"/>
                <a:gd name="connsiteY224" fmla="*/ 4837995 h 5503290"/>
                <a:gd name="connsiteX225" fmla="*/ 4752888 w 4998445"/>
                <a:gd name="connsiteY225" fmla="*/ 4816828 h 5503290"/>
                <a:gd name="connsiteX226" fmla="*/ 4823444 w 4998445"/>
                <a:gd name="connsiteY226" fmla="*/ 4795662 h 5503290"/>
                <a:gd name="connsiteX227" fmla="*/ 4894000 w 4998445"/>
                <a:gd name="connsiteY227" fmla="*/ 4774495 h 5503290"/>
                <a:gd name="connsiteX228" fmla="*/ 4953972 w 4998445"/>
                <a:gd name="connsiteY228" fmla="*/ 4718756 h 5503290"/>
                <a:gd name="connsiteX229" fmla="*/ 4963850 w 4998445"/>
                <a:gd name="connsiteY229" fmla="*/ 4643967 h 5503290"/>
                <a:gd name="connsiteX230" fmla="*/ 4998422 w 4998445"/>
                <a:gd name="connsiteY230" fmla="*/ 4086578 h 5503290"/>
                <a:gd name="connsiteX231" fmla="*/ 4943388 w 4998445"/>
                <a:gd name="connsiteY231" fmla="*/ 3334456 h 5503290"/>
                <a:gd name="connsiteX232" fmla="*/ 4932804 w 4998445"/>
                <a:gd name="connsiteY232" fmla="*/ 3257550 h 5503290"/>
                <a:gd name="connsiteX233" fmla="*/ 4922928 w 4998445"/>
                <a:gd name="connsiteY233" fmla="*/ 3195461 h 5503290"/>
                <a:gd name="connsiteX234" fmla="*/ 4901056 w 4998445"/>
                <a:gd name="connsiteY234" fmla="*/ 3095273 h 5503290"/>
                <a:gd name="connsiteX235" fmla="*/ 4836850 w 4998445"/>
                <a:gd name="connsiteY235" fmla="*/ 2823634 h 5503290"/>
                <a:gd name="connsiteX236" fmla="*/ 4774056 w 4998445"/>
                <a:gd name="connsiteY236" fmla="*/ 2611967 h 5503290"/>
                <a:gd name="connsiteX237" fmla="*/ 4757122 w 4998445"/>
                <a:gd name="connsiteY237" fmla="*/ 2562578 h 5503290"/>
                <a:gd name="connsiteX238" fmla="*/ 4742304 w 4998445"/>
                <a:gd name="connsiteY238" fmla="*/ 2516717 h 5503290"/>
                <a:gd name="connsiteX239" fmla="*/ 4721140 w 4998445"/>
                <a:gd name="connsiteY239" fmla="*/ 2456745 h 5503290"/>
                <a:gd name="connsiteX240" fmla="*/ 4699972 w 4998445"/>
                <a:gd name="connsiteY240" fmla="*/ 2400300 h 5503290"/>
                <a:gd name="connsiteX241" fmla="*/ 4580028 w 4998445"/>
                <a:gd name="connsiteY241" fmla="*/ 2111728 h 5503290"/>
                <a:gd name="connsiteX242" fmla="*/ 4527112 w 4998445"/>
                <a:gd name="connsiteY242" fmla="*/ 2005189 h 5503290"/>
                <a:gd name="connsiteX243" fmla="*/ 4414222 w 4998445"/>
                <a:gd name="connsiteY243" fmla="*/ 1789995 h 5503290"/>
                <a:gd name="connsiteX244" fmla="*/ 4380356 w 4998445"/>
                <a:gd name="connsiteY244" fmla="*/ 1730023 h 5503290"/>
                <a:gd name="connsiteX245" fmla="*/ 4362716 w 4998445"/>
                <a:gd name="connsiteY245" fmla="*/ 1700389 h 5503290"/>
                <a:gd name="connsiteX246" fmla="*/ 4330260 w 4998445"/>
                <a:gd name="connsiteY246" fmla="*/ 1647473 h 5503290"/>
                <a:gd name="connsiteX247" fmla="*/ 4177156 w 4998445"/>
                <a:gd name="connsiteY247" fmla="*/ 1419578 h 5503290"/>
                <a:gd name="connsiteX248" fmla="*/ 4149638 w 4998445"/>
                <a:gd name="connsiteY248" fmla="*/ 1380773 h 5503290"/>
                <a:gd name="connsiteX249" fmla="*/ 4042394 w 4998445"/>
                <a:gd name="connsiteY249" fmla="*/ 1239661 h 5503290"/>
                <a:gd name="connsiteX250" fmla="*/ 3991594 w 4998445"/>
                <a:gd name="connsiteY250" fmla="*/ 1176867 h 5503290"/>
                <a:gd name="connsiteX251" fmla="*/ 3553444 w 4998445"/>
                <a:gd name="connsiteY251" fmla="*/ 721078 h 5503290"/>
                <a:gd name="connsiteX252" fmla="*/ 3514638 w 4998445"/>
                <a:gd name="connsiteY252" fmla="*/ 686506 h 5503290"/>
                <a:gd name="connsiteX253" fmla="*/ 3369294 w 4998445"/>
                <a:gd name="connsiteY253" fmla="*/ 561622 h 5503290"/>
                <a:gd name="connsiteX254" fmla="*/ 3118116 w 4998445"/>
                <a:gd name="connsiteY254" fmla="*/ 373239 h 5503290"/>
                <a:gd name="connsiteX255" fmla="*/ 3024277 w 4998445"/>
                <a:gd name="connsiteY255" fmla="*/ 308328 h 5503290"/>
                <a:gd name="connsiteX256" fmla="*/ 2975594 w 4998445"/>
                <a:gd name="connsiteY256" fmla="*/ 276578 h 5503290"/>
                <a:gd name="connsiteX257" fmla="*/ 2927616 w 4998445"/>
                <a:gd name="connsiteY257" fmla="*/ 246945 h 5503290"/>
                <a:gd name="connsiteX258" fmla="*/ 2840833 w 4998445"/>
                <a:gd name="connsiteY258" fmla="*/ 191911 h 5503290"/>
                <a:gd name="connsiteX259" fmla="*/ 2805555 w 4998445"/>
                <a:gd name="connsiteY259" fmla="*/ 170745 h 5503290"/>
                <a:gd name="connsiteX260" fmla="*/ 2770277 w 4998445"/>
                <a:gd name="connsiteY260" fmla="*/ 149578 h 5503290"/>
                <a:gd name="connsiteX261" fmla="*/ 2720888 w 4998445"/>
                <a:gd name="connsiteY261" fmla="*/ 120650 h 5503290"/>
                <a:gd name="connsiteX262" fmla="*/ 2664444 w 4998445"/>
                <a:gd name="connsiteY262" fmla="*/ 88900 h 5503290"/>
                <a:gd name="connsiteX263" fmla="*/ 2600944 w 4998445"/>
                <a:gd name="connsiteY263" fmla="*/ 54328 h 5503290"/>
                <a:gd name="connsiteX264" fmla="*/ 2528977 w 4998445"/>
                <a:gd name="connsiteY264" fmla="*/ 15522 h 5503290"/>
                <a:gd name="connsiteX265" fmla="*/ 2498638 w 4998445"/>
                <a:gd name="connsiteY265" fmla="*/ 0 h 5503290"/>
                <a:gd name="connsiteX266" fmla="*/ 2469005 w 4998445"/>
                <a:gd name="connsiteY266" fmla="*/ 15522 h 5503290"/>
                <a:gd name="connsiteX267" fmla="*/ 2410444 w 4998445"/>
                <a:gd name="connsiteY267" fmla="*/ 46567 h 5503290"/>
                <a:gd name="connsiteX268" fmla="*/ 2343416 w 4998445"/>
                <a:gd name="connsiteY268" fmla="*/ 83961 h 5503290"/>
                <a:gd name="connsiteX269" fmla="*/ 2276388 w 4998445"/>
                <a:gd name="connsiteY269" fmla="*/ 121356 h 5503290"/>
                <a:gd name="connsiteX270" fmla="*/ 2227000 w 4998445"/>
                <a:gd name="connsiteY270" fmla="*/ 150284 h 5503290"/>
                <a:gd name="connsiteX271" fmla="*/ 2191722 w 4998445"/>
                <a:gd name="connsiteY271" fmla="*/ 170745 h 5503290"/>
                <a:gd name="connsiteX272" fmla="*/ 2158561 w 4998445"/>
                <a:gd name="connsiteY272" fmla="*/ 190500 h 5503290"/>
                <a:gd name="connsiteX273" fmla="*/ 2029444 w 4998445"/>
                <a:gd name="connsiteY273" fmla="*/ 271639 h 5503290"/>
                <a:gd name="connsiteX274" fmla="*/ 1989933 w 4998445"/>
                <a:gd name="connsiteY274" fmla="*/ 299861 h 5503290"/>
                <a:gd name="connsiteX275" fmla="*/ 1959594 w 4998445"/>
                <a:gd name="connsiteY275" fmla="*/ 318911 h 5503290"/>
                <a:gd name="connsiteX276" fmla="*/ 1655500 w 4998445"/>
                <a:gd name="connsiteY276" fmla="*/ 540456 h 5503290"/>
                <a:gd name="connsiteX277" fmla="*/ 1595527 w 4998445"/>
                <a:gd name="connsiteY277" fmla="*/ 590550 h 5503290"/>
                <a:gd name="connsiteX278" fmla="*/ 1532027 w 4998445"/>
                <a:gd name="connsiteY278" fmla="*/ 643467 h 5503290"/>
                <a:gd name="connsiteX279" fmla="*/ 1464294 w 4998445"/>
                <a:gd name="connsiteY279" fmla="*/ 703439 h 5503290"/>
                <a:gd name="connsiteX280" fmla="*/ 998627 w 4998445"/>
                <a:gd name="connsiteY280" fmla="*/ 1186039 h 5503290"/>
                <a:gd name="connsiteX281" fmla="*/ 722049 w 4998445"/>
                <a:gd name="connsiteY281" fmla="*/ 1562806 h 5503290"/>
                <a:gd name="connsiteX282" fmla="*/ 700883 w 4998445"/>
                <a:gd name="connsiteY282" fmla="*/ 1596673 h 5503290"/>
                <a:gd name="connsiteX283" fmla="*/ 575999 w 4998445"/>
                <a:gd name="connsiteY283" fmla="*/ 1804106 h 5503290"/>
                <a:gd name="connsiteX284" fmla="*/ 463816 w 4998445"/>
                <a:gd name="connsiteY284" fmla="*/ 2019300 h 5503290"/>
                <a:gd name="connsiteX285" fmla="*/ 453233 w 4998445"/>
                <a:gd name="connsiteY285" fmla="*/ 2040467 h 5503290"/>
                <a:gd name="connsiteX286" fmla="*/ 425716 w 4998445"/>
                <a:gd name="connsiteY286" fmla="*/ 2096911 h 5503290"/>
                <a:gd name="connsiteX287" fmla="*/ 382677 w 4998445"/>
                <a:gd name="connsiteY287" fmla="*/ 2190750 h 5503290"/>
                <a:gd name="connsiteX288" fmla="*/ 360805 w 4998445"/>
                <a:gd name="connsiteY288" fmla="*/ 2244373 h 5503290"/>
                <a:gd name="connsiteX289" fmla="*/ 350927 w 4998445"/>
                <a:gd name="connsiteY289" fmla="*/ 2271184 h 5503290"/>
                <a:gd name="connsiteX290" fmla="*/ 307888 w 4998445"/>
                <a:gd name="connsiteY290" fmla="*/ 2372078 h 5503290"/>
                <a:gd name="connsiteX291" fmla="*/ 286016 w 4998445"/>
                <a:gd name="connsiteY291" fmla="*/ 2427111 h 5503290"/>
                <a:gd name="connsiteX292" fmla="*/ 276138 w 4998445"/>
                <a:gd name="connsiteY292" fmla="*/ 2460273 h 5503290"/>
                <a:gd name="connsiteX293" fmla="*/ 269083 w 4998445"/>
                <a:gd name="connsiteY293" fmla="*/ 2483556 h 5503290"/>
                <a:gd name="connsiteX294" fmla="*/ 233805 w 4998445"/>
                <a:gd name="connsiteY294" fmla="*/ 2580217 h 5503290"/>
                <a:gd name="connsiteX295" fmla="*/ 205583 w 4998445"/>
                <a:gd name="connsiteY295" fmla="*/ 2668411 h 5503290"/>
                <a:gd name="connsiteX296" fmla="*/ 191472 w 4998445"/>
                <a:gd name="connsiteY296" fmla="*/ 2717800 h 5503290"/>
                <a:gd name="connsiteX297" fmla="*/ 178772 w 4998445"/>
                <a:gd name="connsiteY297" fmla="*/ 2763661 h 5503290"/>
                <a:gd name="connsiteX298" fmla="*/ 159722 w 4998445"/>
                <a:gd name="connsiteY298" fmla="*/ 2830689 h 5503290"/>
                <a:gd name="connsiteX299" fmla="*/ 138555 w 4998445"/>
                <a:gd name="connsiteY299" fmla="*/ 2911828 h 5503290"/>
                <a:gd name="connsiteX300" fmla="*/ 106805 w 4998445"/>
                <a:gd name="connsiteY300" fmla="*/ 3054350 h 5503290"/>
                <a:gd name="connsiteX301" fmla="*/ 96222 w 4998445"/>
                <a:gd name="connsiteY301" fmla="*/ 3098800 h 5503290"/>
                <a:gd name="connsiteX302" fmla="*/ 85638 w 4998445"/>
                <a:gd name="connsiteY302" fmla="*/ 3146778 h 5503290"/>
                <a:gd name="connsiteX303" fmla="*/ 72233 w 4998445"/>
                <a:gd name="connsiteY303" fmla="*/ 3225800 h 5503290"/>
                <a:gd name="connsiteX304" fmla="*/ 36249 w 4998445"/>
                <a:gd name="connsiteY304" fmla="*/ 3451578 h 5503290"/>
                <a:gd name="connsiteX305" fmla="*/ 22138 w 4998445"/>
                <a:gd name="connsiteY305" fmla="*/ 3582106 h 5503290"/>
                <a:gd name="connsiteX306" fmla="*/ 8027 w 4998445"/>
                <a:gd name="connsiteY306" fmla="*/ 3723217 h 5503290"/>
                <a:gd name="connsiteX307" fmla="*/ 7322 w 4998445"/>
                <a:gd name="connsiteY307" fmla="*/ 4439356 h 5503290"/>
                <a:gd name="connsiteX308" fmla="*/ 18611 w 4998445"/>
                <a:gd name="connsiteY308" fmla="*/ 4538134 h 5503290"/>
                <a:gd name="connsiteX309" fmla="*/ 32722 w 4998445"/>
                <a:gd name="connsiteY309" fmla="*/ 4643967 h 5503290"/>
                <a:gd name="connsiteX310" fmla="*/ 46833 w 4998445"/>
                <a:gd name="connsiteY310" fmla="*/ 4729339 h 5503290"/>
                <a:gd name="connsiteX311" fmla="*/ 91283 w 4998445"/>
                <a:gd name="connsiteY311" fmla="*/ 4769556 h 5503290"/>
                <a:gd name="connsiteX312" fmla="*/ 173833 w 4998445"/>
                <a:gd name="connsiteY312" fmla="*/ 4795662 h 5503290"/>
                <a:gd name="connsiteX313" fmla="*/ 244388 w 4998445"/>
                <a:gd name="connsiteY313" fmla="*/ 4816828 h 5503290"/>
                <a:gd name="connsiteX314" fmla="*/ 314944 w 4998445"/>
                <a:gd name="connsiteY314" fmla="*/ 4837995 h 5503290"/>
                <a:gd name="connsiteX315" fmla="*/ 381972 w 4998445"/>
                <a:gd name="connsiteY315" fmla="*/ 4859162 h 5503290"/>
                <a:gd name="connsiteX316" fmla="*/ 448999 w 4998445"/>
                <a:gd name="connsiteY316" fmla="*/ 4880328 h 5503290"/>
                <a:gd name="connsiteX317" fmla="*/ 519555 w 4998445"/>
                <a:gd name="connsiteY317" fmla="*/ 4901495 h 5503290"/>
                <a:gd name="connsiteX318" fmla="*/ 660666 w 4998445"/>
                <a:gd name="connsiteY318" fmla="*/ 4943828 h 5503290"/>
                <a:gd name="connsiteX319" fmla="*/ 726283 w 4998445"/>
                <a:gd name="connsiteY319" fmla="*/ 4965700 h 5503290"/>
                <a:gd name="connsiteX320" fmla="*/ 762972 w 4998445"/>
                <a:gd name="connsiteY320" fmla="*/ 4975578 h 5503290"/>
                <a:gd name="connsiteX321" fmla="*/ 799661 w 4998445"/>
                <a:gd name="connsiteY321" fmla="*/ 4985456 h 5503290"/>
                <a:gd name="connsiteX322" fmla="*/ 865277 w 4998445"/>
                <a:gd name="connsiteY322" fmla="*/ 5007328 h 5503290"/>
                <a:gd name="connsiteX323" fmla="*/ 935833 w 4998445"/>
                <a:gd name="connsiteY323" fmla="*/ 5028495 h 5503290"/>
                <a:gd name="connsiteX324" fmla="*/ 1076944 w 4998445"/>
                <a:gd name="connsiteY324" fmla="*/ 5070828 h 5503290"/>
                <a:gd name="connsiteX325" fmla="*/ 1142561 w 4998445"/>
                <a:gd name="connsiteY325" fmla="*/ 5092700 h 5503290"/>
                <a:gd name="connsiteX326" fmla="*/ 1179250 w 4998445"/>
                <a:gd name="connsiteY326" fmla="*/ 5102578 h 5503290"/>
                <a:gd name="connsiteX327" fmla="*/ 1215938 w 4998445"/>
                <a:gd name="connsiteY327" fmla="*/ 5112456 h 5503290"/>
                <a:gd name="connsiteX328" fmla="*/ 1281555 w 4998445"/>
                <a:gd name="connsiteY328" fmla="*/ 5134328 h 5503290"/>
                <a:gd name="connsiteX329" fmla="*/ 1352111 w 4998445"/>
                <a:gd name="connsiteY329" fmla="*/ 5155495 h 5503290"/>
                <a:gd name="connsiteX330" fmla="*/ 1493222 w 4998445"/>
                <a:gd name="connsiteY330" fmla="*/ 5197828 h 5503290"/>
                <a:gd name="connsiteX331" fmla="*/ 1558838 w 4998445"/>
                <a:gd name="connsiteY331" fmla="*/ 5219700 h 5503290"/>
                <a:gd name="connsiteX332" fmla="*/ 1595527 w 4998445"/>
                <a:gd name="connsiteY332" fmla="*/ 5229578 h 5503290"/>
                <a:gd name="connsiteX333" fmla="*/ 1632216 w 4998445"/>
                <a:gd name="connsiteY333" fmla="*/ 5239456 h 5503290"/>
                <a:gd name="connsiteX334" fmla="*/ 1697833 w 4998445"/>
                <a:gd name="connsiteY334" fmla="*/ 5261328 h 5503290"/>
                <a:gd name="connsiteX335" fmla="*/ 1768388 w 4998445"/>
                <a:gd name="connsiteY335" fmla="*/ 5282495 h 5503290"/>
                <a:gd name="connsiteX336" fmla="*/ 1909500 w 4998445"/>
                <a:gd name="connsiteY336" fmla="*/ 5324828 h 5503290"/>
                <a:gd name="connsiteX337" fmla="*/ 1975116 w 4998445"/>
                <a:gd name="connsiteY337" fmla="*/ 5346700 h 5503290"/>
                <a:gd name="connsiteX338" fmla="*/ 2011805 w 4998445"/>
                <a:gd name="connsiteY338" fmla="*/ 5356578 h 5503290"/>
                <a:gd name="connsiteX339" fmla="*/ 2048494 w 4998445"/>
                <a:gd name="connsiteY339" fmla="*/ 5366456 h 5503290"/>
                <a:gd name="connsiteX340" fmla="*/ 2184666 w 4998445"/>
                <a:gd name="connsiteY340" fmla="*/ 5409495 h 5503290"/>
                <a:gd name="connsiteX341" fmla="*/ 2255222 w 4998445"/>
                <a:gd name="connsiteY341" fmla="*/ 5430662 h 5503290"/>
                <a:gd name="connsiteX342" fmla="*/ 2325777 w 4998445"/>
                <a:gd name="connsiteY342" fmla="*/ 5451828 h 5503290"/>
                <a:gd name="connsiteX343" fmla="*/ 2392805 w 4998445"/>
                <a:gd name="connsiteY343" fmla="*/ 5472995 h 5503290"/>
                <a:gd name="connsiteX344" fmla="*/ 2449250 w 4998445"/>
                <a:gd name="connsiteY344" fmla="*/ 5492045 h 5503290"/>
                <a:gd name="connsiteX345" fmla="*/ 2497756 w 4998445"/>
                <a:gd name="connsiteY345" fmla="*/ 5503246 h 550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</a:cxnLst>
              <a:rect l="l" t="t" r="r" b="b"/>
              <a:pathLst>
                <a:path w="4998445" h="5503290">
                  <a:moveTo>
                    <a:pt x="2497367" y="4954392"/>
                  </a:moveTo>
                  <a:lnTo>
                    <a:pt x="2512183" y="4954392"/>
                  </a:lnTo>
                  <a:cubicBezTo>
                    <a:pt x="2527706" y="4954392"/>
                    <a:pt x="2583444" y="4938164"/>
                    <a:pt x="2622956" y="4921936"/>
                  </a:cubicBezTo>
                  <a:cubicBezTo>
                    <a:pt x="2635656" y="4916292"/>
                    <a:pt x="2651883" y="4912058"/>
                    <a:pt x="2659644" y="4912058"/>
                  </a:cubicBezTo>
                  <a:cubicBezTo>
                    <a:pt x="2667406" y="4912058"/>
                    <a:pt x="2683633" y="4907825"/>
                    <a:pt x="2696333" y="4902181"/>
                  </a:cubicBezTo>
                  <a:cubicBezTo>
                    <a:pt x="2709033" y="4897242"/>
                    <a:pt x="2738667" y="4887364"/>
                    <a:pt x="2761950" y="4880308"/>
                  </a:cubicBezTo>
                  <a:cubicBezTo>
                    <a:pt x="2809928" y="4866197"/>
                    <a:pt x="2861433" y="4850675"/>
                    <a:pt x="2903061" y="4837975"/>
                  </a:cubicBezTo>
                  <a:cubicBezTo>
                    <a:pt x="2918583" y="4833036"/>
                    <a:pt x="2950333" y="4823864"/>
                    <a:pt x="2973617" y="4816808"/>
                  </a:cubicBezTo>
                  <a:cubicBezTo>
                    <a:pt x="2996900" y="4809753"/>
                    <a:pt x="3026533" y="4799875"/>
                    <a:pt x="3039233" y="4794936"/>
                  </a:cubicBezTo>
                  <a:cubicBezTo>
                    <a:pt x="3051933" y="4789292"/>
                    <a:pt x="3068161" y="4785058"/>
                    <a:pt x="3075922" y="4785058"/>
                  </a:cubicBezTo>
                  <a:cubicBezTo>
                    <a:pt x="3083683" y="4785058"/>
                    <a:pt x="3099911" y="4780825"/>
                    <a:pt x="3112611" y="4775181"/>
                  </a:cubicBezTo>
                  <a:cubicBezTo>
                    <a:pt x="3125311" y="4770242"/>
                    <a:pt x="3154945" y="4760364"/>
                    <a:pt x="3178228" y="4753308"/>
                  </a:cubicBezTo>
                  <a:cubicBezTo>
                    <a:pt x="3201511" y="4746958"/>
                    <a:pt x="3233261" y="4737081"/>
                    <a:pt x="3248783" y="4732142"/>
                  </a:cubicBezTo>
                  <a:cubicBezTo>
                    <a:pt x="3308050" y="4713797"/>
                    <a:pt x="3348972" y="4701803"/>
                    <a:pt x="3389895" y="4689808"/>
                  </a:cubicBezTo>
                  <a:cubicBezTo>
                    <a:pt x="3413178" y="4682753"/>
                    <a:pt x="3442811" y="4672875"/>
                    <a:pt x="3455511" y="4667936"/>
                  </a:cubicBezTo>
                  <a:cubicBezTo>
                    <a:pt x="3468211" y="4662292"/>
                    <a:pt x="3484439" y="4658058"/>
                    <a:pt x="3492200" y="4658058"/>
                  </a:cubicBezTo>
                  <a:cubicBezTo>
                    <a:pt x="3499961" y="4658058"/>
                    <a:pt x="3516189" y="4653825"/>
                    <a:pt x="3528889" y="4648181"/>
                  </a:cubicBezTo>
                  <a:cubicBezTo>
                    <a:pt x="3541589" y="4643242"/>
                    <a:pt x="3571222" y="4633364"/>
                    <a:pt x="3594506" y="4626308"/>
                  </a:cubicBezTo>
                  <a:cubicBezTo>
                    <a:pt x="3617789" y="4619958"/>
                    <a:pt x="3649539" y="4610081"/>
                    <a:pt x="3665061" y="4605142"/>
                  </a:cubicBezTo>
                  <a:cubicBezTo>
                    <a:pt x="3722211" y="4587503"/>
                    <a:pt x="3764545" y="4574803"/>
                    <a:pt x="3806172" y="4562808"/>
                  </a:cubicBezTo>
                  <a:cubicBezTo>
                    <a:pt x="3829456" y="4555753"/>
                    <a:pt x="3859795" y="4546581"/>
                    <a:pt x="3873200" y="4541642"/>
                  </a:cubicBezTo>
                  <a:cubicBezTo>
                    <a:pt x="3886606" y="4536703"/>
                    <a:pt x="3916945" y="4527531"/>
                    <a:pt x="3940228" y="4520475"/>
                  </a:cubicBezTo>
                  <a:cubicBezTo>
                    <a:pt x="3990322" y="4506364"/>
                    <a:pt x="4041828" y="4490136"/>
                    <a:pt x="4081339" y="4478142"/>
                  </a:cubicBezTo>
                  <a:cubicBezTo>
                    <a:pt x="4096861" y="4473203"/>
                    <a:pt x="4128611" y="4464031"/>
                    <a:pt x="4151896" y="4456975"/>
                  </a:cubicBezTo>
                  <a:cubicBezTo>
                    <a:pt x="4175178" y="4449919"/>
                    <a:pt x="4204812" y="4440042"/>
                    <a:pt x="4217512" y="4435103"/>
                  </a:cubicBezTo>
                  <a:cubicBezTo>
                    <a:pt x="4230212" y="4429458"/>
                    <a:pt x="4246440" y="4425225"/>
                    <a:pt x="4254200" y="4425225"/>
                  </a:cubicBezTo>
                  <a:cubicBezTo>
                    <a:pt x="4261960" y="4425225"/>
                    <a:pt x="4278188" y="4420992"/>
                    <a:pt x="4290888" y="4415347"/>
                  </a:cubicBezTo>
                  <a:cubicBezTo>
                    <a:pt x="4303588" y="4410408"/>
                    <a:pt x="4333222" y="4400531"/>
                    <a:pt x="4356506" y="4393475"/>
                  </a:cubicBezTo>
                  <a:cubicBezTo>
                    <a:pt x="4465160" y="4361725"/>
                    <a:pt x="4464456" y="4362431"/>
                    <a:pt x="4472922" y="4327153"/>
                  </a:cubicBezTo>
                  <a:cubicBezTo>
                    <a:pt x="4489150" y="4259419"/>
                    <a:pt x="4497616" y="3934864"/>
                    <a:pt x="4488444" y="3724608"/>
                  </a:cubicBezTo>
                  <a:cubicBezTo>
                    <a:pt x="4483506" y="3615247"/>
                    <a:pt x="4476450" y="3505181"/>
                    <a:pt x="4472922" y="3479781"/>
                  </a:cubicBezTo>
                  <a:cubicBezTo>
                    <a:pt x="4463044" y="3407814"/>
                    <a:pt x="4450344" y="3317503"/>
                    <a:pt x="4444700" y="3275169"/>
                  </a:cubicBezTo>
                  <a:cubicBezTo>
                    <a:pt x="4438350" y="3226486"/>
                    <a:pt x="4425650" y="3156636"/>
                    <a:pt x="4412244" y="3104425"/>
                  </a:cubicBezTo>
                  <a:cubicBezTo>
                    <a:pt x="4406600" y="3081847"/>
                    <a:pt x="4402368" y="3057153"/>
                    <a:pt x="4402368" y="3048686"/>
                  </a:cubicBezTo>
                  <a:cubicBezTo>
                    <a:pt x="4402368" y="3040219"/>
                    <a:pt x="4398132" y="3016936"/>
                    <a:pt x="4392488" y="2997181"/>
                  </a:cubicBezTo>
                  <a:cubicBezTo>
                    <a:pt x="4386844" y="2977425"/>
                    <a:pt x="4376968" y="2940736"/>
                    <a:pt x="4370616" y="2915336"/>
                  </a:cubicBezTo>
                  <a:cubicBezTo>
                    <a:pt x="4338160" y="2784103"/>
                    <a:pt x="4286656" y="2625353"/>
                    <a:pt x="4233032" y="2484947"/>
                  </a:cubicBezTo>
                  <a:cubicBezTo>
                    <a:pt x="4224568" y="2463780"/>
                    <a:pt x="4215396" y="2437675"/>
                    <a:pt x="4211868" y="2427797"/>
                  </a:cubicBezTo>
                  <a:cubicBezTo>
                    <a:pt x="4209044" y="2417919"/>
                    <a:pt x="4203400" y="2403808"/>
                    <a:pt x="4199872" y="2396047"/>
                  </a:cubicBezTo>
                  <a:cubicBezTo>
                    <a:pt x="4195640" y="2388992"/>
                    <a:pt x="4187878" y="2371353"/>
                    <a:pt x="4182232" y="2357947"/>
                  </a:cubicBezTo>
                  <a:cubicBezTo>
                    <a:pt x="4151896" y="2285275"/>
                    <a:pt x="4065817" y="2110297"/>
                    <a:pt x="4032656" y="2051030"/>
                  </a:cubicBezTo>
                  <a:cubicBezTo>
                    <a:pt x="4019250" y="2027747"/>
                    <a:pt x="3999495" y="1993175"/>
                    <a:pt x="3988911" y="1973419"/>
                  </a:cubicBezTo>
                  <a:cubicBezTo>
                    <a:pt x="3978328" y="1954369"/>
                    <a:pt x="3958572" y="1920503"/>
                    <a:pt x="3944461" y="1899336"/>
                  </a:cubicBezTo>
                  <a:cubicBezTo>
                    <a:pt x="3929645" y="1877464"/>
                    <a:pt x="3916239" y="1855592"/>
                    <a:pt x="3913417" y="1849947"/>
                  </a:cubicBezTo>
                  <a:cubicBezTo>
                    <a:pt x="3900717" y="1823136"/>
                    <a:pt x="3835806" y="1730003"/>
                    <a:pt x="3764545" y="1634753"/>
                  </a:cubicBezTo>
                  <a:cubicBezTo>
                    <a:pt x="3586039" y="1396275"/>
                    <a:pt x="3428700" y="1232586"/>
                    <a:pt x="3154239" y="999047"/>
                  </a:cubicBezTo>
                  <a:cubicBezTo>
                    <a:pt x="3099206" y="952480"/>
                    <a:pt x="2885422" y="795847"/>
                    <a:pt x="2837444" y="766919"/>
                  </a:cubicBezTo>
                  <a:cubicBezTo>
                    <a:pt x="2831094" y="762686"/>
                    <a:pt x="2806400" y="747164"/>
                    <a:pt x="2783117" y="730936"/>
                  </a:cubicBezTo>
                  <a:cubicBezTo>
                    <a:pt x="2759128" y="715414"/>
                    <a:pt x="2735844" y="700597"/>
                    <a:pt x="2730200" y="697775"/>
                  </a:cubicBezTo>
                  <a:cubicBezTo>
                    <a:pt x="2724556" y="694953"/>
                    <a:pt x="2710444" y="686486"/>
                    <a:pt x="2698450" y="678725"/>
                  </a:cubicBezTo>
                  <a:cubicBezTo>
                    <a:pt x="2687161" y="670964"/>
                    <a:pt x="2670933" y="661792"/>
                    <a:pt x="2663172" y="657558"/>
                  </a:cubicBezTo>
                  <a:cubicBezTo>
                    <a:pt x="2655411" y="653325"/>
                    <a:pt x="2639889" y="644153"/>
                    <a:pt x="2627894" y="636392"/>
                  </a:cubicBezTo>
                  <a:cubicBezTo>
                    <a:pt x="2616606" y="628630"/>
                    <a:pt x="2601789" y="620164"/>
                    <a:pt x="2596144" y="617342"/>
                  </a:cubicBezTo>
                  <a:cubicBezTo>
                    <a:pt x="2590500" y="614519"/>
                    <a:pt x="2570039" y="603936"/>
                    <a:pt x="2551694" y="592647"/>
                  </a:cubicBezTo>
                  <a:cubicBezTo>
                    <a:pt x="2533350" y="582064"/>
                    <a:pt x="2513594" y="572891"/>
                    <a:pt x="2507950" y="572891"/>
                  </a:cubicBezTo>
                  <a:cubicBezTo>
                    <a:pt x="2498778" y="572891"/>
                    <a:pt x="2497367" y="850175"/>
                    <a:pt x="2497367" y="2763642"/>
                  </a:cubicBezTo>
                  <a:close/>
                  <a:moveTo>
                    <a:pt x="2498991" y="5207177"/>
                  </a:moveTo>
                  <a:cubicBezTo>
                    <a:pt x="2490172" y="5207353"/>
                    <a:pt x="2480647" y="5204531"/>
                    <a:pt x="2466888" y="5198534"/>
                  </a:cubicBezTo>
                  <a:cubicBezTo>
                    <a:pt x="2455600" y="5192889"/>
                    <a:pt x="2426672" y="5183717"/>
                    <a:pt x="2403388" y="5176662"/>
                  </a:cubicBezTo>
                  <a:cubicBezTo>
                    <a:pt x="2380105" y="5169606"/>
                    <a:pt x="2348355" y="5160434"/>
                    <a:pt x="2332833" y="5155495"/>
                  </a:cubicBezTo>
                  <a:cubicBezTo>
                    <a:pt x="2317311" y="5150556"/>
                    <a:pt x="2285561" y="5140678"/>
                    <a:pt x="2262277" y="5134328"/>
                  </a:cubicBezTo>
                  <a:cubicBezTo>
                    <a:pt x="2238994" y="5127273"/>
                    <a:pt x="2209361" y="5117395"/>
                    <a:pt x="2196661" y="5112456"/>
                  </a:cubicBezTo>
                  <a:cubicBezTo>
                    <a:pt x="2183961" y="5106812"/>
                    <a:pt x="2167733" y="5102578"/>
                    <a:pt x="2159972" y="5102578"/>
                  </a:cubicBezTo>
                  <a:cubicBezTo>
                    <a:pt x="2152211" y="5102578"/>
                    <a:pt x="2135983" y="5098345"/>
                    <a:pt x="2123283" y="5092700"/>
                  </a:cubicBezTo>
                  <a:cubicBezTo>
                    <a:pt x="2110583" y="5087762"/>
                    <a:pt x="2080950" y="5077884"/>
                    <a:pt x="2057666" y="5070828"/>
                  </a:cubicBezTo>
                  <a:cubicBezTo>
                    <a:pt x="2016744" y="5058834"/>
                    <a:pt x="1975822" y="5046839"/>
                    <a:pt x="1916555" y="5028495"/>
                  </a:cubicBezTo>
                  <a:cubicBezTo>
                    <a:pt x="1901033" y="5023556"/>
                    <a:pt x="1869283" y="5013678"/>
                    <a:pt x="1846000" y="5007328"/>
                  </a:cubicBezTo>
                  <a:cubicBezTo>
                    <a:pt x="1822716" y="5000273"/>
                    <a:pt x="1793083" y="4990395"/>
                    <a:pt x="1780383" y="4985456"/>
                  </a:cubicBezTo>
                  <a:cubicBezTo>
                    <a:pt x="1767683" y="4979812"/>
                    <a:pt x="1751455" y="4975578"/>
                    <a:pt x="1743694" y="4975578"/>
                  </a:cubicBezTo>
                  <a:cubicBezTo>
                    <a:pt x="1735933" y="4975578"/>
                    <a:pt x="1719705" y="4971345"/>
                    <a:pt x="1707005" y="4965700"/>
                  </a:cubicBezTo>
                  <a:cubicBezTo>
                    <a:pt x="1694305" y="4960762"/>
                    <a:pt x="1664672" y="4950884"/>
                    <a:pt x="1641388" y="4943828"/>
                  </a:cubicBezTo>
                  <a:cubicBezTo>
                    <a:pt x="1600466" y="4931834"/>
                    <a:pt x="1559544" y="4919839"/>
                    <a:pt x="1500277" y="4901495"/>
                  </a:cubicBezTo>
                  <a:cubicBezTo>
                    <a:pt x="1484755" y="4896556"/>
                    <a:pt x="1453005" y="4886678"/>
                    <a:pt x="1429722" y="4880328"/>
                  </a:cubicBezTo>
                  <a:cubicBezTo>
                    <a:pt x="1406438" y="4873273"/>
                    <a:pt x="1376805" y="4863395"/>
                    <a:pt x="1364105" y="4858456"/>
                  </a:cubicBezTo>
                  <a:cubicBezTo>
                    <a:pt x="1351405" y="4852812"/>
                    <a:pt x="1335177" y="4848578"/>
                    <a:pt x="1327416" y="4848578"/>
                  </a:cubicBezTo>
                  <a:cubicBezTo>
                    <a:pt x="1319655" y="4848578"/>
                    <a:pt x="1303427" y="4844345"/>
                    <a:pt x="1290727" y="4838700"/>
                  </a:cubicBezTo>
                  <a:cubicBezTo>
                    <a:pt x="1278027" y="4833762"/>
                    <a:pt x="1248394" y="4823884"/>
                    <a:pt x="1225111" y="4816828"/>
                  </a:cubicBezTo>
                  <a:cubicBezTo>
                    <a:pt x="1201827" y="4809773"/>
                    <a:pt x="1170077" y="4800600"/>
                    <a:pt x="1154555" y="4795662"/>
                  </a:cubicBezTo>
                  <a:cubicBezTo>
                    <a:pt x="1112927" y="4782962"/>
                    <a:pt x="1061422" y="4767439"/>
                    <a:pt x="1013444" y="4753328"/>
                  </a:cubicBezTo>
                  <a:cubicBezTo>
                    <a:pt x="990161" y="4746273"/>
                    <a:pt x="960527" y="4736395"/>
                    <a:pt x="947827" y="4731456"/>
                  </a:cubicBezTo>
                  <a:cubicBezTo>
                    <a:pt x="935127" y="4725812"/>
                    <a:pt x="918899" y="4721578"/>
                    <a:pt x="911138" y="4721578"/>
                  </a:cubicBezTo>
                  <a:cubicBezTo>
                    <a:pt x="903377" y="4721578"/>
                    <a:pt x="887149" y="4717345"/>
                    <a:pt x="874449" y="4711700"/>
                  </a:cubicBezTo>
                  <a:cubicBezTo>
                    <a:pt x="861749" y="4706762"/>
                    <a:pt x="832116" y="4696884"/>
                    <a:pt x="808833" y="4689828"/>
                  </a:cubicBezTo>
                  <a:cubicBezTo>
                    <a:pt x="785549" y="4682773"/>
                    <a:pt x="753799" y="4673600"/>
                    <a:pt x="738277" y="4668662"/>
                  </a:cubicBezTo>
                  <a:cubicBezTo>
                    <a:pt x="696649" y="4655962"/>
                    <a:pt x="645144" y="4640439"/>
                    <a:pt x="597166" y="4626328"/>
                  </a:cubicBezTo>
                  <a:cubicBezTo>
                    <a:pt x="573883" y="4619273"/>
                    <a:pt x="544249" y="4609395"/>
                    <a:pt x="531549" y="4604456"/>
                  </a:cubicBezTo>
                  <a:cubicBezTo>
                    <a:pt x="518849" y="4598812"/>
                    <a:pt x="502622" y="4594578"/>
                    <a:pt x="494861" y="4594578"/>
                  </a:cubicBezTo>
                  <a:cubicBezTo>
                    <a:pt x="487099" y="4594578"/>
                    <a:pt x="470872" y="4590345"/>
                    <a:pt x="458172" y="4584700"/>
                  </a:cubicBezTo>
                  <a:cubicBezTo>
                    <a:pt x="422894" y="4570589"/>
                    <a:pt x="363627" y="4552245"/>
                    <a:pt x="351633" y="4552245"/>
                  </a:cubicBezTo>
                  <a:cubicBezTo>
                    <a:pt x="345283" y="4552245"/>
                    <a:pt x="331877" y="4545189"/>
                    <a:pt x="321999" y="4536017"/>
                  </a:cubicBezTo>
                  <a:cubicBezTo>
                    <a:pt x="304361" y="4521200"/>
                    <a:pt x="302244" y="4514145"/>
                    <a:pt x="297305" y="4439356"/>
                  </a:cubicBezTo>
                  <a:cubicBezTo>
                    <a:pt x="293777" y="4394906"/>
                    <a:pt x="287427" y="4323645"/>
                    <a:pt x="283194" y="4280606"/>
                  </a:cubicBezTo>
                  <a:cubicBezTo>
                    <a:pt x="263438" y="4072467"/>
                    <a:pt x="286016" y="3629378"/>
                    <a:pt x="329055" y="3373967"/>
                  </a:cubicBezTo>
                  <a:cubicBezTo>
                    <a:pt x="334699" y="3340806"/>
                    <a:pt x="340344" y="3302706"/>
                    <a:pt x="341755" y="3289300"/>
                  </a:cubicBezTo>
                  <a:cubicBezTo>
                    <a:pt x="347399" y="3244850"/>
                    <a:pt x="378444" y="3090334"/>
                    <a:pt x="393261" y="3038123"/>
                  </a:cubicBezTo>
                  <a:cubicBezTo>
                    <a:pt x="398905" y="3018367"/>
                    <a:pt x="403138" y="2996495"/>
                    <a:pt x="403138" y="2989439"/>
                  </a:cubicBezTo>
                  <a:cubicBezTo>
                    <a:pt x="403138" y="2983089"/>
                    <a:pt x="408077" y="2962628"/>
                    <a:pt x="413722" y="2944284"/>
                  </a:cubicBezTo>
                  <a:cubicBezTo>
                    <a:pt x="419366" y="2926645"/>
                    <a:pt x="429244" y="2891367"/>
                    <a:pt x="435594" y="2865967"/>
                  </a:cubicBezTo>
                  <a:cubicBezTo>
                    <a:pt x="441944" y="2840567"/>
                    <a:pt x="451116" y="2807406"/>
                    <a:pt x="456055" y="2791884"/>
                  </a:cubicBezTo>
                  <a:cubicBezTo>
                    <a:pt x="460994" y="2776361"/>
                    <a:pt x="470872" y="2744611"/>
                    <a:pt x="477222" y="2721328"/>
                  </a:cubicBezTo>
                  <a:cubicBezTo>
                    <a:pt x="484277" y="2698045"/>
                    <a:pt x="494155" y="2668411"/>
                    <a:pt x="499094" y="2655711"/>
                  </a:cubicBezTo>
                  <a:cubicBezTo>
                    <a:pt x="504738" y="2643011"/>
                    <a:pt x="508972" y="2628195"/>
                    <a:pt x="508972" y="2622550"/>
                  </a:cubicBezTo>
                  <a:cubicBezTo>
                    <a:pt x="508972" y="2616906"/>
                    <a:pt x="513205" y="2602089"/>
                    <a:pt x="518849" y="2589389"/>
                  </a:cubicBezTo>
                  <a:cubicBezTo>
                    <a:pt x="524494" y="2576689"/>
                    <a:pt x="533666" y="2553406"/>
                    <a:pt x="539311" y="2537884"/>
                  </a:cubicBezTo>
                  <a:cubicBezTo>
                    <a:pt x="550599" y="2507545"/>
                    <a:pt x="565416" y="2467328"/>
                    <a:pt x="583761" y="2420056"/>
                  </a:cubicBezTo>
                  <a:cubicBezTo>
                    <a:pt x="596461" y="2386895"/>
                    <a:pt x="607044" y="2362200"/>
                    <a:pt x="646555" y="2269773"/>
                  </a:cubicBezTo>
                  <a:cubicBezTo>
                    <a:pt x="659961" y="2238023"/>
                    <a:pt x="720638" y="2108906"/>
                    <a:pt x="727694" y="2096911"/>
                  </a:cubicBezTo>
                  <a:cubicBezTo>
                    <a:pt x="731222" y="2091267"/>
                    <a:pt x="746744" y="2060928"/>
                    <a:pt x="762972" y="2029884"/>
                  </a:cubicBezTo>
                  <a:cubicBezTo>
                    <a:pt x="779199" y="1998839"/>
                    <a:pt x="798955" y="1962150"/>
                    <a:pt x="806716" y="1948745"/>
                  </a:cubicBezTo>
                  <a:cubicBezTo>
                    <a:pt x="814477" y="1935339"/>
                    <a:pt x="828588" y="1909939"/>
                    <a:pt x="838466" y="1892300"/>
                  </a:cubicBezTo>
                  <a:cubicBezTo>
                    <a:pt x="847638" y="1874661"/>
                    <a:pt x="861044" y="1852084"/>
                    <a:pt x="867394" y="1841500"/>
                  </a:cubicBezTo>
                  <a:cubicBezTo>
                    <a:pt x="873744" y="1830917"/>
                    <a:pt x="892794" y="1801284"/>
                    <a:pt x="909727" y="1774473"/>
                  </a:cubicBezTo>
                  <a:cubicBezTo>
                    <a:pt x="926661" y="1748367"/>
                    <a:pt x="943594" y="1720145"/>
                    <a:pt x="948533" y="1712384"/>
                  </a:cubicBezTo>
                  <a:cubicBezTo>
                    <a:pt x="953472" y="1704623"/>
                    <a:pt x="965466" y="1686984"/>
                    <a:pt x="976755" y="1672873"/>
                  </a:cubicBezTo>
                  <a:cubicBezTo>
                    <a:pt x="987338" y="1658761"/>
                    <a:pt x="995805" y="1644650"/>
                    <a:pt x="995805" y="1642534"/>
                  </a:cubicBezTo>
                  <a:cubicBezTo>
                    <a:pt x="995805" y="1637595"/>
                    <a:pt x="1172900" y="1401234"/>
                    <a:pt x="1204650" y="1363839"/>
                  </a:cubicBezTo>
                  <a:cubicBezTo>
                    <a:pt x="1215938" y="1350434"/>
                    <a:pt x="1246983" y="1313745"/>
                    <a:pt x="1273794" y="1282700"/>
                  </a:cubicBezTo>
                  <a:cubicBezTo>
                    <a:pt x="1300605" y="1250950"/>
                    <a:pt x="1386683" y="1162050"/>
                    <a:pt x="1464294" y="1083734"/>
                  </a:cubicBezTo>
                  <a:cubicBezTo>
                    <a:pt x="1588472" y="960261"/>
                    <a:pt x="1636450" y="915811"/>
                    <a:pt x="1744400" y="824089"/>
                  </a:cubicBezTo>
                  <a:cubicBezTo>
                    <a:pt x="1764861" y="806450"/>
                    <a:pt x="1844588" y="744361"/>
                    <a:pt x="1893977" y="705556"/>
                  </a:cubicBezTo>
                  <a:cubicBezTo>
                    <a:pt x="1991344" y="631472"/>
                    <a:pt x="2221355" y="475545"/>
                    <a:pt x="2276388" y="445911"/>
                  </a:cubicBezTo>
                  <a:cubicBezTo>
                    <a:pt x="2284150" y="441678"/>
                    <a:pt x="2300377" y="432506"/>
                    <a:pt x="2311666" y="424745"/>
                  </a:cubicBezTo>
                  <a:cubicBezTo>
                    <a:pt x="2323661" y="416984"/>
                    <a:pt x="2337772" y="408517"/>
                    <a:pt x="2343416" y="405695"/>
                  </a:cubicBezTo>
                  <a:cubicBezTo>
                    <a:pt x="2349061" y="402872"/>
                    <a:pt x="2376577" y="388056"/>
                    <a:pt x="2403388" y="372534"/>
                  </a:cubicBezTo>
                  <a:cubicBezTo>
                    <a:pt x="2499344" y="316795"/>
                    <a:pt x="2503577" y="314678"/>
                    <a:pt x="2517688" y="325967"/>
                  </a:cubicBezTo>
                  <a:cubicBezTo>
                    <a:pt x="2531094" y="336550"/>
                    <a:pt x="2535327" y="339372"/>
                    <a:pt x="2594594" y="371828"/>
                  </a:cubicBezTo>
                  <a:cubicBezTo>
                    <a:pt x="2613644" y="381706"/>
                    <a:pt x="2639044" y="396522"/>
                    <a:pt x="2650333" y="404284"/>
                  </a:cubicBezTo>
                  <a:cubicBezTo>
                    <a:pt x="2662327" y="411339"/>
                    <a:pt x="2677850" y="420511"/>
                    <a:pt x="2685611" y="424745"/>
                  </a:cubicBezTo>
                  <a:cubicBezTo>
                    <a:pt x="2693372" y="428978"/>
                    <a:pt x="2709600" y="438150"/>
                    <a:pt x="2720888" y="445911"/>
                  </a:cubicBezTo>
                  <a:cubicBezTo>
                    <a:pt x="2732883" y="453672"/>
                    <a:pt x="2746994" y="462139"/>
                    <a:pt x="2752638" y="464961"/>
                  </a:cubicBezTo>
                  <a:cubicBezTo>
                    <a:pt x="2758283" y="467784"/>
                    <a:pt x="2782977" y="483306"/>
                    <a:pt x="2807672" y="500239"/>
                  </a:cubicBezTo>
                  <a:cubicBezTo>
                    <a:pt x="2832366" y="517172"/>
                    <a:pt x="2854238" y="530578"/>
                    <a:pt x="2856355" y="530578"/>
                  </a:cubicBezTo>
                  <a:cubicBezTo>
                    <a:pt x="2858472" y="530578"/>
                    <a:pt x="2871877" y="539045"/>
                    <a:pt x="2885988" y="549628"/>
                  </a:cubicBezTo>
                  <a:cubicBezTo>
                    <a:pt x="2900100" y="560917"/>
                    <a:pt x="2917033" y="572911"/>
                    <a:pt x="2923383" y="576439"/>
                  </a:cubicBezTo>
                  <a:cubicBezTo>
                    <a:pt x="2957250" y="596900"/>
                    <a:pt x="3123761" y="716845"/>
                    <a:pt x="3133638" y="728134"/>
                  </a:cubicBezTo>
                  <a:cubicBezTo>
                    <a:pt x="3135755" y="730250"/>
                    <a:pt x="3159744" y="749300"/>
                    <a:pt x="3186555" y="770467"/>
                  </a:cubicBezTo>
                  <a:cubicBezTo>
                    <a:pt x="3355183" y="901700"/>
                    <a:pt x="3579550" y="1116189"/>
                    <a:pt x="3731950" y="1291873"/>
                  </a:cubicBezTo>
                  <a:cubicBezTo>
                    <a:pt x="3794744" y="1364545"/>
                    <a:pt x="3808855" y="1380773"/>
                    <a:pt x="3843427" y="1426634"/>
                  </a:cubicBezTo>
                  <a:cubicBezTo>
                    <a:pt x="3862477" y="1452034"/>
                    <a:pt x="3885055" y="1480256"/>
                    <a:pt x="3893522" y="1490134"/>
                  </a:cubicBezTo>
                  <a:cubicBezTo>
                    <a:pt x="3917511" y="1518356"/>
                    <a:pt x="4074850" y="1746956"/>
                    <a:pt x="4088255" y="1772356"/>
                  </a:cubicBezTo>
                  <a:cubicBezTo>
                    <a:pt x="4091077" y="1778000"/>
                    <a:pt x="4099544" y="1792817"/>
                    <a:pt x="4107305" y="1804106"/>
                  </a:cubicBezTo>
                  <a:cubicBezTo>
                    <a:pt x="4115066" y="1816100"/>
                    <a:pt x="4124238" y="1831623"/>
                    <a:pt x="4128472" y="1839384"/>
                  </a:cubicBezTo>
                  <a:cubicBezTo>
                    <a:pt x="4132705" y="1847145"/>
                    <a:pt x="4141877" y="1863373"/>
                    <a:pt x="4148932" y="1874661"/>
                  </a:cubicBezTo>
                  <a:cubicBezTo>
                    <a:pt x="4156694" y="1886656"/>
                    <a:pt x="4169394" y="1908528"/>
                    <a:pt x="4177860" y="1924050"/>
                  </a:cubicBezTo>
                  <a:cubicBezTo>
                    <a:pt x="4186328" y="1939573"/>
                    <a:pt x="4202556" y="1969206"/>
                    <a:pt x="4214550" y="1989667"/>
                  </a:cubicBezTo>
                  <a:cubicBezTo>
                    <a:pt x="4265350" y="2082095"/>
                    <a:pt x="4333788" y="2223911"/>
                    <a:pt x="4378240" y="2333273"/>
                  </a:cubicBezTo>
                  <a:cubicBezTo>
                    <a:pt x="4393056" y="2368550"/>
                    <a:pt x="4408576" y="2406650"/>
                    <a:pt x="4413516" y="2417939"/>
                  </a:cubicBezTo>
                  <a:cubicBezTo>
                    <a:pt x="4419160" y="2429934"/>
                    <a:pt x="4428332" y="2453217"/>
                    <a:pt x="4435388" y="2470856"/>
                  </a:cubicBezTo>
                  <a:cubicBezTo>
                    <a:pt x="4441740" y="2488495"/>
                    <a:pt x="4450912" y="2510367"/>
                    <a:pt x="4454440" y="2520245"/>
                  </a:cubicBezTo>
                  <a:cubicBezTo>
                    <a:pt x="4458672" y="2530123"/>
                    <a:pt x="4464316" y="2547761"/>
                    <a:pt x="4467844" y="2559050"/>
                  </a:cubicBezTo>
                  <a:cubicBezTo>
                    <a:pt x="4472784" y="2578806"/>
                    <a:pt x="4500300" y="2660650"/>
                    <a:pt x="4517232" y="2707217"/>
                  </a:cubicBezTo>
                  <a:cubicBezTo>
                    <a:pt x="4521466" y="2719211"/>
                    <a:pt x="4527816" y="2739673"/>
                    <a:pt x="4530640" y="2753078"/>
                  </a:cubicBezTo>
                  <a:cubicBezTo>
                    <a:pt x="4533460" y="2766484"/>
                    <a:pt x="4539812" y="2787650"/>
                    <a:pt x="4543340" y="2798939"/>
                  </a:cubicBezTo>
                  <a:cubicBezTo>
                    <a:pt x="4587084" y="2928761"/>
                    <a:pt x="4662576" y="3286478"/>
                    <a:pt x="4678804" y="3440995"/>
                  </a:cubicBezTo>
                  <a:cubicBezTo>
                    <a:pt x="4681628" y="3468511"/>
                    <a:pt x="4687272" y="3517195"/>
                    <a:pt x="4692212" y="3550356"/>
                  </a:cubicBezTo>
                  <a:cubicBezTo>
                    <a:pt x="4719022" y="3759906"/>
                    <a:pt x="4730312" y="4132439"/>
                    <a:pt x="4713376" y="4301773"/>
                  </a:cubicBezTo>
                  <a:cubicBezTo>
                    <a:pt x="4709144" y="4344812"/>
                    <a:pt x="4703500" y="4411134"/>
                    <a:pt x="4700676" y="4449234"/>
                  </a:cubicBezTo>
                  <a:cubicBezTo>
                    <a:pt x="4695740" y="4513439"/>
                    <a:pt x="4693622" y="4521200"/>
                    <a:pt x="4675984" y="4536017"/>
                  </a:cubicBezTo>
                  <a:cubicBezTo>
                    <a:pt x="4665400" y="4545189"/>
                    <a:pt x="4649876" y="4552245"/>
                    <a:pt x="4641412" y="4552245"/>
                  </a:cubicBezTo>
                  <a:cubicBezTo>
                    <a:pt x="4632944" y="4552950"/>
                    <a:pt x="4618128" y="4557184"/>
                    <a:pt x="4608250" y="4562828"/>
                  </a:cubicBezTo>
                  <a:cubicBezTo>
                    <a:pt x="4598372" y="4568473"/>
                    <a:pt x="4583556" y="4572706"/>
                    <a:pt x="4575088" y="4573412"/>
                  </a:cubicBezTo>
                  <a:cubicBezTo>
                    <a:pt x="4566622" y="4573412"/>
                    <a:pt x="4548984" y="4577645"/>
                    <a:pt x="4536284" y="4583289"/>
                  </a:cubicBezTo>
                  <a:cubicBezTo>
                    <a:pt x="4523584" y="4588228"/>
                    <a:pt x="4493950" y="4598106"/>
                    <a:pt x="4470666" y="4605162"/>
                  </a:cubicBezTo>
                  <a:cubicBezTo>
                    <a:pt x="4422688" y="4619273"/>
                    <a:pt x="4371184" y="4634795"/>
                    <a:pt x="4329556" y="4647495"/>
                  </a:cubicBezTo>
                  <a:cubicBezTo>
                    <a:pt x="4314032" y="4652434"/>
                    <a:pt x="4282284" y="4661606"/>
                    <a:pt x="4259000" y="4668662"/>
                  </a:cubicBezTo>
                  <a:cubicBezTo>
                    <a:pt x="4235716" y="4675717"/>
                    <a:pt x="4206084" y="4685595"/>
                    <a:pt x="4193384" y="4690534"/>
                  </a:cubicBezTo>
                  <a:cubicBezTo>
                    <a:pt x="4180684" y="4696178"/>
                    <a:pt x="4164456" y="4700412"/>
                    <a:pt x="4156694" y="4700412"/>
                  </a:cubicBezTo>
                  <a:cubicBezTo>
                    <a:pt x="4148932" y="4700412"/>
                    <a:pt x="4132705" y="4704645"/>
                    <a:pt x="4120005" y="4710289"/>
                  </a:cubicBezTo>
                  <a:cubicBezTo>
                    <a:pt x="4107305" y="4715228"/>
                    <a:pt x="4077672" y="4725106"/>
                    <a:pt x="4054388" y="4732162"/>
                  </a:cubicBezTo>
                  <a:cubicBezTo>
                    <a:pt x="4006411" y="4746273"/>
                    <a:pt x="3954905" y="4761795"/>
                    <a:pt x="3913277" y="4774495"/>
                  </a:cubicBezTo>
                  <a:cubicBezTo>
                    <a:pt x="3897755" y="4779434"/>
                    <a:pt x="3866005" y="4788606"/>
                    <a:pt x="3842722" y="4795662"/>
                  </a:cubicBezTo>
                  <a:cubicBezTo>
                    <a:pt x="3819438" y="4802717"/>
                    <a:pt x="3789805" y="4812595"/>
                    <a:pt x="3777105" y="4817534"/>
                  </a:cubicBezTo>
                  <a:cubicBezTo>
                    <a:pt x="3764405" y="4823178"/>
                    <a:pt x="3748177" y="4827412"/>
                    <a:pt x="3740416" y="4827412"/>
                  </a:cubicBezTo>
                  <a:cubicBezTo>
                    <a:pt x="3732655" y="4827412"/>
                    <a:pt x="3716427" y="4831645"/>
                    <a:pt x="3703727" y="4837289"/>
                  </a:cubicBezTo>
                  <a:cubicBezTo>
                    <a:pt x="3691027" y="4842228"/>
                    <a:pt x="3661394" y="4852106"/>
                    <a:pt x="3638111" y="4859162"/>
                  </a:cubicBezTo>
                  <a:cubicBezTo>
                    <a:pt x="3590133" y="4873273"/>
                    <a:pt x="3538627" y="4888795"/>
                    <a:pt x="3497000" y="4901495"/>
                  </a:cubicBezTo>
                  <a:cubicBezTo>
                    <a:pt x="3481477" y="4906434"/>
                    <a:pt x="3449727" y="4915606"/>
                    <a:pt x="3426444" y="4922662"/>
                  </a:cubicBezTo>
                  <a:cubicBezTo>
                    <a:pt x="3403161" y="4929717"/>
                    <a:pt x="3372822" y="4938889"/>
                    <a:pt x="3359416" y="4943828"/>
                  </a:cubicBezTo>
                  <a:cubicBezTo>
                    <a:pt x="3346011" y="4948767"/>
                    <a:pt x="3315672" y="4957939"/>
                    <a:pt x="3292388" y="4964995"/>
                  </a:cubicBezTo>
                  <a:cubicBezTo>
                    <a:pt x="3249350" y="4977695"/>
                    <a:pt x="3202077" y="4991806"/>
                    <a:pt x="3151277" y="5007328"/>
                  </a:cubicBezTo>
                  <a:cubicBezTo>
                    <a:pt x="3135755" y="5011562"/>
                    <a:pt x="3104005" y="5021439"/>
                    <a:pt x="3080722" y="5027789"/>
                  </a:cubicBezTo>
                  <a:cubicBezTo>
                    <a:pt x="3057438" y="5034845"/>
                    <a:pt x="3027805" y="5044723"/>
                    <a:pt x="3015105" y="5050367"/>
                  </a:cubicBezTo>
                  <a:cubicBezTo>
                    <a:pt x="3002405" y="5056012"/>
                    <a:pt x="2986177" y="5060245"/>
                    <a:pt x="2978416" y="5060245"/>
                  </a:cubicBezTo>
                  <a:cubicBezTo>
                    <a:pt x="2970655" y="5060245"/>
                    <a:pt x="2954427" y="5064478"/>
                    <a:pt x="2941727" y="5070123"/>
                  </a:cubicBezTo>
                  <a:cubicBezTo>
                    <a:pt x="2929027" y="5075062"/>
                    <a:pt x="2899394" y="5084939"/>
                    <a:pt x="2876111" y="5091995"/>
                  </a:cubicBezTo>
                  <a:cubicBezTo>
                    <a:pt x="2828133" y="5106106"/>
                    <a:pt x="2776627" y="5121628"/>
                    <a:pt x="2735000" y="5134328"/>
                  </a:cubicBezTo>
                  <a:cubicBezTo>
                    <a:pt x="2719477" y="5139267"/>
                    <a:pt x="2687727" y="5148439"/>
                    <a:pt x="2664444" y="5155495"/>
                  </a:cubicBezTo>
                  <a:cubicBezTo>
                    <a:pt x="2641161" y="5162550"/>
                    <a:pt x="2611527" y="5172428"/>
                    <a:pt x="2598827" y="5177367"/>
                  </a:cubicBezTo>
                  <a:cubicBezTo>
                    <a:pt x="2586127" y="5183012"/>
                    <a:pt x="2568488" y="5187245"/>
                    <a:pt x="2560022" y="5187245"/>
                  </a:cubicBezTo>
                  <a:cubicBezTo>
                    <a:pt x="2551555" y="5187950"/>
                    <a:pt x="2536738" y="5192184"/>
                    <a:pt x="2526861" y="5197828"/>
                  </a:cubicBezTo>
                  <a:cubicBezTo>
                    <a:pt x="2515925" y="5203825"/>
                    <a:pt x="2507811" y="5207000"/>
                    <a:pt x="2498991" y="5207177"/>
                  </a:cubicBezTo>
                  <a:close/>
                  <a:moveTo>
                    <a:pt x="2497756" y="5503246"/>
                  </a:moveTo>
                  <a:cubicBezTo>
                    <a:pt x="2510986" y="5503687"/>
                    <a:pt x="2522980" y="5500864"/>
                    <a:pt x="2538855" y="5494867"/>
                  </a:cubicBezTo>
                  <a:cubicBezTo>
                    <a:pt x="2553672" y="5489928"/>
                    <a:pt x="2584716" y="5480050"/>
                    <a:pt x="2608000" y="5472995"/>
                  </a:cubicBezTo>
                  <a:cubicBezTo>
                    <a:pt x="2631283" y="5465939"/>
                    <a:pt x="2660916" y="5456062"/>
                    <a:pt x="2673616" y="5451123"/>
                  </a:cubicBezTo>
                  <a:cubicBezTo>
                    <a:pt x="2686316" y="5445478"/>
                    <a:pt x="2702544" y="5441245"/>
                    <a:pt x="2710305" y="5441245"/>
                  </a:cubicBezTo>
                  <a:cubicBezTo>
                    <a:pt x="2718066" y="5441245"/>
                    <a:pt x="2734294" y="5437012"/>
                    <a:pt x="2746994" y="5431367"/>
                  </a:cubicBezTo>
                  <a:cubicBezTo>
                    <a:pt x="2759694" y="5426428"/>
                    <a:pt x="2789327" y="5416550"/>
                    <a:pt x="2812611" y="5409495"/>
                  </a:cubicBezTo>
                  <a:cubicBezTo>
                    <a:pt x="2835894" y="5403145"/>
                    <a:pt x="2867644" y="5393267"/>
                    <a:pt x="2883166" y="5388328"/>
                  </a:cubicBezTo>
                  <a:cubicBezTo>
                    <a:pt x="2898688" y="5383389"/>
                    <a:pt x="2930438" y="5374217"/>
                    <a:pt x="2953722" y="5367162"/>
                  </a:cubicBezTo>
                  <a:cubicBezTo>
                    <a:pt x="2977005" y="5360106"/>
                    <a:pt x="3006638" y="5350228"/>
                    <a:pt x="3019338" y="5345289"/>
                  </a:cubicBezTo>
                  <a:cubicBezTo>
                    <a:pt x="3032038" y="5339645"/>
                    <a:pt x="3048266" y="5335412"/>
                    <a:pt x="3056027" y="5335412"/>
                  </a:cubicBezTo>
                  <a:cubicBezTo>
                    <a:pt x="3063788" y="5335412"/>
                    <a:pt x="3080016" y="5331178"/>
                    <a:pt x="3092716" y="5325534"/>
                  </a:cubicBezTo>
                  <a:cubicBezTo>
                    <a:pt x="3105416" y="5320595"/>
                    <a:pt x="3135050" y="5310717"/>
                    <a:pt x="3158333" y="5303662"/>
                  </a:cubicBezTo>
                  <a:cubicBezTo>
                    <a:pt x="3181616" y="5297312"/>
                    <a:pt x="3213366" y="5287434"/>
                    <a:pt x="3228888" y="5282495"/>
                  </a:cubicBezTo>
                  <a:cubicBezTo>
                    <a:pt x="3244411" y="5278262"/>
                    <a:pt x="3276161" y="5268384"/>
                    <a:pt x="3299444" y="5261328"/>
                  </a:cubicBezTo>
                  <a:cubicBezTo>
                    <a:pt x="3395400" y="5233106"/>
                    <a:pt x="3413038" y="5227462"/>
                    <a:pt x="3435616" y="5218289"/>
                  </a:cubicBezTo>
                  <a:cubicBezTo>
                    <a:pt x="3448316" y="5212645"/>
                    <a:pt x="3464544" y="5208412"/>
                    <a:pt x="3472305" y="5208412"/>
                  </a:cubicBezTo>
                  <a:cubicBezTo>
                    <a:pt x="3480066" y="5208412"/>
                    <a:pt x="3496294" y="5204178"/>
                    <a:pt x="3508994" y="5198534"/>
                  </a:cubicBezTo>
                  <a:cubicBezTo>
                    <a:pt x="3521694" y="5193595"/>
                    <a:pt x="3551327" y="5183717"/>
                    <a:pt x="3574611" y="5176662"/>
                  </a:cubicBezTo>
                  <a:cubicBezTo>
                    <a:pt x="3622588" y="5162550"/>
                    <a:pt x="3674094" y="5147028"/>
                    <a:pt x="3715722" y="5134328"/>
                  </a:cubicBezTo>
                  <a:cubicBezTo>
                    <a:pt x="3731244" y="5129389"/>
                    <a:pt x="3762994" y="5120217"/>
                    <a:pt x="3786277" y="5113162"/>
                  </a:cubicBezTo>
                  <a:cubicBezTo>
                    <a:pt x="3809561" y="5106106"/>
                    <a:pt x="3839900" y="5096934"/>
                    <a:pt x="3853305" y="5091995"/>
                  </a:cubicBezTo>
                  <a:cubicBezTo>
                    <a:pt x="3866711" y="5087056"/>
                    <a:pt x="3897050" y="5077884"/>
                    <a:pt x="3920333" y="5070828"/>
                  </a:cubicBezTo>
                  <a:cubicBezTo>
                    <a:pt x="3963372" y="5058128"/>
                    <a:pt x="4010644" y="5044017"/>
                    <a:pt x="4061444" y="5028495"/>
                  </a:cubicBezTo>
                  <a:cubicBezTo>
                    <a:pt x="4076966" y="5024262"/>
                    <a:pt x="4108716" y="5014384"/>
                    <a:pt x="4132000" y="5008034"/>
                  </a:cubicBezTo>
                  <a:cubicBezTo>
                    <a:pt x="4155284" y="5000978"/>
                    <a:pt x="4184916" y="4991100"/>
                    <a:pt x="4197616" y="4985456"/>
                  </a:cubicBezTo>
                  <a:cubicBezTo>
                    <a:pt x="4210316" y="4979812"/>
                    <a:pt x="4227956" y="4975578"/>
                    <a:pt x="4236422" y="4975578"/>
                  </a:cubicBezTo>
                  <a:cubicBezTo>
                    <a:pt x="4244888" y="4974873"/>
                    <a:pt x="4259704" y="4970639"/>
                    <a:pt x="4269584" y="4964995"/>
                  </a:cubicBezTo>
                  <a:cubicBezTo>
                    <a:pt x="4279460" y="4959350"/>
                    <a:pt x="4294276" y="4955117"/>
                    <a:pt x="4302744" y="4954412"/>
                  </a:cubicBezTo>
                  <a:cubicBezTo>
                    <a:pt x="4311212" y="4954412"/>
                    <a:pt x="4328850" y="4950178"/>
                    <a:pt x="4341550" y="4944534"/>
                  </a:cubicBezTo>
                  <a:cubicBezTo>
                    <a:pt x="4354250" y="4939595"/>
                    <a:pt x="4383884" y="4929717"/>
                    <a:pt x="4407166" y="4922662"/>
                  </a:cubicBezTo>
                  <a:cubicBezTo>
                    <a:pt x="4448088" y="4910667"/>
                    <a:pt x="4489012" y="4898673"/>
                    <a:pt x="4548276" y="4880328"/>
                  </a:cubicBezTo>
                  <a:cubicBezTo>
                    <a:pt x="4563800" y="4875389"/>
                    <a:pt x="4595550" y="4865512"/>
                    <a:pt x="4618832" y="4859162"/>
                  </a:cubicBezTo>
                  <a:cubicBezTo>
                    <a:pt x="4642116" y="4852106"/>
                    <a:pt x="4672456" y="4842934"/>
                    <a:pt x="4685860" y="4837995"/>
                  </a:cubicBezTo>
                  <a:cubicBezTo>
                    <a:pt x="4699266" y="4833056"/>
                    <a:pt x="4729604" y="4823884"/>
                    <a:pt x="4752888" y="4816828"/>
                  </a:cubicBezTo>
                  <a:cubicBezTo>
                    <a:pt x="4776172" y="4810478"/>
                    <a:pt x="4807922" y="4800600"/>
                    <a:pt x="4823444" y="4795662"/>
                  </a:cubicBezTo>
                  <a:cubicBezTo>
                    <a:pt x="4838966" y="4791428"/>
                    <a:pt x="4870716" y="4781550"/>
                    <a:pt x="4894000" y="4774495"/>
                  </a:cubicBezTo>
                  <a:cubicBezTo>
                    <a:pt x="4942684" y="4759678"/>
                    <a:pt x="4953972" y="4749095"/>
                    <a:pt x="4953972" y="4718756"/>
                  </a:cubicBezTo>
                  <a:cubicBezTo>
                    <a:pt x="4953972" y="4706762"/>
                    <a:pt x="4958204" y="4673600"/>
                    <a:pt x="4963850" y="4643967"/>
                  </a:cubicBezTo>
                  <a:cubicBezTo>
                    <a:pt x="4991366" y="4500739"/>
                    <a:pt x="4998422" y="4385734"/>
                    <a:pt x="4998422" y="4086578"/>
                  </a:cubicBezTo>
                  <a:cubicBezTo>
                    <a:pt x="4999128" y="3758495"/>
                    <a:pt x="4984312" y="3558823"/>
                    <a:pt x="4943388" y="3334456"/>
                  </a:cubicBezTo>
                  <a:cubicBezTo>
                    <a:pt x="4937744" y="3302706"/>
                    <a:pt x="4932804" y="3268134"/>
                    <a:pt x="4932804" y="3257550"/>
                  </a:cubicBezTo>
                  <a:cubicBezTo>
                    <a:pt x="4932804" y="3246967"/>
                    <a:pt x="4928572" y="3219450"/>
                    <a:pt x="4922928" y="3195461"/>
                  </a:cubicBezTo>
                  <a:cubicBezTo>
                    <a:pt x="4917284" y="3171473"/>
                    <a:pt x="4907404" y="3126317"/>
                    <a:pt x="4901056" y="3095273"/>
                  </a:cubicBezTo>
                  <a:cubicBezTo>
                    <a:pt x="4880594" y="2995789"/>
                    <a:pt x="4860132" y="2909711"/>
                    <a:pt x="4836850" y="2823634"/>
                  </a:cubicBezTo>
                  <a:cubicBezTo>
                    <a:pt x="4809332" y="2724150"/>
                    <a:pt x="4788166" y="2651478"/>
                    <a:pt x="4774056" y="2611967"/>
                  </a:cubicBezTo>
                  <a:cubicBezTo>
                    <a:pt x="4769116" y="2598561"/>
                    <a:pt x="4761356" y="2575984"/>
                    <a:pt x="4757122" y="2562578"/>
                  </a:cubicBezTo>
                  <a:cubicBezTo>
                    <a:pt x="4752184" y="2549173"/>
                    <a:pt x="4745832" y="2528711"/>
                    <a:pt x="4742304" y="2516717"/>
                  </a:cubicBezTo>
                  <a:cubicBezTo>
                    <a:pt x="4738776" y="2505428"/>
                    <a:pt x="4729604" y="2477911"/>
                    <a:pt x="4721140" y="2456745"/>
                  </a:cubicBezTo>
                  <a:cubicBezTo>
                    <a:pt x="4712672" y="2435578"/>
                    <a:pt x="4703500" y="2410178"/>
                    <a:pt x="4699972" y="2400300"/>
                  </a:cubicBezTo>
                  <a:cubicBezTo>
                    <a:pt x="4683744" y="2351617"/>
                    <a:pt x="4597666" y="2144889"/>
                    <a:pt x="4580028" y="2111728"/>
                  </a:cubicBezTo>
                  <a:cubicBezTo>
                    <a:pt x="4576500" y="2105378"/>
                    <a:pt x="4552512" y="2057400"/>
                    <a:pt x="4527112" y="2005189"/>
                  </a:cubicBezTo>
                  <a:cubicBezTo>
                    <a:pt x="4469960" y="1890184"/>
                    <a:pt x="4450912" y="1854200"/>
                    <a:pt x="4414222" y="1789995"/>
                  </a:cubicBezTo>
                  <a:cubicBezTo>
                    <a:pt x="4398700" y="1762478"/>
                    <a:pt x="4383884" y="1735667"/>
                    <a:pt x="4380356" y="1730023"/>
                  </a:cubicBezTo>
                  <a:cubicBezTo>
                    <a:pt x="4377532" y="1724378"/>
                    <a:pt x="4369772" y="1710973"/>
                    <a:pt x="4362716" y="1700389"/>
                  </a:cubicBezTo>
                  <a:cubicBezTo>
                    <a:pt x="4356366" y="1690511"/>
                    <a:pt x="4341550" y="1666523"/>
                    <a:pt x="4330260" y="1647473"/>
                  </a:cubicBezTo>
                  <a:cubicBezTo>
                    <a:pt x="4294276" y="1588206"/>
                    <a:pt x="4187032" y="1428045"/>
                    <a:pt x="4177156" y="1419578"/>
                  </a:cubicBezTo>
                  <a:cubicBezTo>
                    <a:pt x="4175038" y="1417461"/>
                    <a:pt x="4163044" y="1400528"/>
                    <a:pt x="4149638" y="1380773"/>
                  </a:cubicBezTo>
                  <a:cubicBezTo>
                    <a:pt x="4128472" y="1349728"/>
                    <a:pt x="4075555" y="1279173"/>
                    <a:pt x="4042394" y="1239661"/>
                  </a:cubicBezTo>
                  <a:cubicBezTo>
                    <a:pt x="4036044" y="1231900"/>
                    <a:pt x="4013466" y="1203678"/>
                    <a:pt x="3991594" y="1176867"/>
                  </a:cubicBezTo>
                  <a:cubicBezTo>
                    <a:pt x="3880116" y="1039989"/>
                    <a:pt x="3662805" y="814211"/>
                    <a:pt x="3553444" y="721078"/>
                  </a:cubicBezTo>
                  <a:cubicBezTo>
                    <a:pt x="3534394" y="704145"/>
                    <a:pt x="3516755" y="688622"/>
                    <a:pt x="3514638" y="686506"/>
                  </a:cubicBezTo>
                  <a:cubicBezTo>
                    <a:pt x="3511111" y="681567"/>
                    <a:pt x="3432088" y="614539"/>
                    <a:pt x="3369294" y="561622"/>
                  </a:cubicBezTo>
                  <a:cubicBezTo>
                    <a:pt x="3323433" y="524228"/>
                    <a:pt x="3177383" y="414161"/>
                    <a:pt x="3118116" y="373239"/>
                  </a:cubicBezTo>
                  <a:cubicBezTo>
                    <a:pt x="3091305" y="354895"/>
                    <a:pt x="3049677" y="325967"/>
                    <a:pt x="3024277" y="308328"/>
                  </a:cubicBezTo>
                  <a:cubicBezTo>
                    <a:pt x="2998877" y="290689"/>
                    <a:pt x="2977005" y="276578"/>
                    <a:pt x="2975594" y="276578"/>
                  </a:cubicBezTo>
                  <a:cubicBezTo>
                    <a:pt x="2973477" y="276578"/>
                    <a:pt x="2952311" y="263172"/>
                    <a:pt x="2927616" y="246945"/>
                  </a:cubicBezTo>
                  <a:cubicBezTo>
                    <a:pt x="2865527" y="205317"/>
                    <a:pt x="2857061" y="199672"/>
                    <a:pt x="2840833" y="191911"/>
                  </a:cubicBezTo>
                  <a:cubicBezTo>
                    <a:pt x="2833072" y="187678"/>
                    <a:pt x="2817550" y="178506"/>
                    <a:pt x="2805555" y="170745"/>
                  </a:cubicBezTo>
                  <a:cubicBezTo>
                    <a:pt x="2794266" y="162984"/>
                    <a:pt x="2778038" y="153811"/>
                    <a:pt x="2770277" y="149578"/>
                  </a:cubicBezTo>
                  <a:cubicBezTo>
                    <a:pt x="2762516" y="145345"/>
                    <a:pt x="2740644" y="132645"/>
                    <a:pt x="2720888" y="120650"/>
                  </a:cubicBezTo>
                  <a:cubicBezTo>
                    <a:pt x="2701838" y="109361"/>
                    <a:pt x="2676438" y="94545"/>
                    <a:pt x="2664444" y="88900"/>
                  </a:cubicBezTo>
                  <a:cubicBezTo>
                    <a:pt x="2653155" y="83256"/>
                    <a:pt x="2624227" y="67734"/>
                    <a:pt x="2600944" y="54328"/>
                  </a:cubicBezTo>
                  <a:cubicBezTo>
                    <a:pt x="2577661" y="41628"/>
                    <a:pt x="2545205" y="23989"/>
                    <a:pt x="2528977" y="15522"/>
                  </a:cubicBezTo>
                  <a:lnTo>
                    <a:pt x="2498638" y="0"/>
                  </a:lnTo>
                  <a:lnTo>
                    <a:pt x="2469005" y="15522"/>
                  </a:lnTo>
                  <a:cubicBezTo>
                    <a:pt x="2452072" y="23989"/>
                    <a:pt x="2425966" y="37395"/>
                    <a:pt x="2410444" y="46567"/>
                  </a:cubicBezTo>
                  <a:cubicBezTo>
                    <a:pt x="2394922" y="55034"/>
                    <a:pt x="2364583" y="71967"/>
                    <a:pt x="2343416" y="83961"/>
                  </a:cubicBezTo>
                  <a:cubicBezTo>
                    <a:pt x="2322250" y="95956"/>
                    <a:pt x="2291911" y="112889"/>
                    <a:pt x="2276388" y="121356"/>
                  </a:cubicBezTo>
                  <a:cubicBezTo>
                    <a:pt x="2260866" y="129822"/>
                    <a:pt x="2238994" y="142522"/>
                    <a:pt x="2227000" y="150284"/>
                  </a:cubicBezTo>
                  <a:cubicBezTo>
                    <a:pt x="2215711" y="157339"/>
                    <a:pt x="2199483" y="166511"/>
                    <a:pt x="2191722" y="170745"/>
                  </a:cubicBezTo>
                  <a:cubicBezTo>
                    <a:pt x="2183961" y="174978"/>
                    <a:pt x="2169144" y="183445"/>
                    <a:pt x="2158561" y="190500"/>
                  </a:cubicBezTo>
                  <a:cubicBezTo>
                    <a:pt x="2131750" y="208139"/>
                    <a:pt x="2046377" y="261761"/>
                    <a:pt x="2029444" y="271639"/>
                  </a:cubicBezTo>
                  <a:cubicBezTo>
                    <a:pt x="2021683" y="276578"/>
                    <a:pt x="2004044" y="288572"/>
                    <a:pt x="1989933" y="299861"/>
                  </a:cubicBezTo>
                  <a:cubicBezTo>
                    <a:pt x="1975822" y="310445"/>
                    <a:pt x="1961711" y="318911"/>
                    <a:pt x="1959594" y="318911"/>
                  </a:cubicBezTo>
                  <a:cubicBezTo>
                    <a:pt x="1952538" y="318911"/>
                    <a:pt x="1668905" y="524934"/>
                    <a:pt x="1655500" y="540456"/>
                  </a:cubicBezTo>
                  <a:cubicBezTo>
                    <a:pt x="1651972" y="544689"/>
                    <a:pt x="1624455" y="567267"/>
                    <a:pt x="1595527" y="590550"/>
                  </a:cubicBezTo>
                  <a:cubicBezTo>
                    <a:pt x="1566600" y="613834"/>
                    <a:pt x="1537672" y="637117"/>
                    <a:pt x="1532027" y="643467"/>
                  </a:cubicBezTo>
                  <a:cubicBezTo>
                    <a:pt x="1525677" y="649111"/>
                    <a:pt x="1495338" y="675922"/>
                    <a:pt x="1464294" y="703439"/>
                  </a:cubicBezTo>
                  <a:cubicBezTo>
                    <a:pt x="1318950" y="831850"/>
                    <a:pt x="1159494" y="996950"/>
                    <a:pt x="998627" y="1186039"/>
                  </a:cubicBezTo>
                  <a:cubicBezTo>
                    <a:pt x="935127" y="1260828"/>
                    <a:pt x="755916" y="1504950"/>
                    <a:pt x="722049" y="1562806"/>
                  </a:cubicBezTo>
                  <a:cubicBezTo>
                    <a:pt x="717111" y="1571273"/>
                    <a:pt x="707233" y="1586795"/>
                    <a:pt x="700883" y="1596673"/>
                  </a:cubicBezTo>
                  <a:cubicBezTo>
                    <a:pt x="675483" y="1636184"/>
                    <a:pt x="594344" y="1770239"/>
                    <a:pt x="575999" y="1804106"/>
                  </a:cubicBezTo>
                  <a:cubicBezTo>
                    <a:pt x="522377" y="1901473"/>
                    <a:pt x="473694" y="1995311"/>
                    <a:pt x="463816" y="2019300"/>
                  </a:cubicBezTo>
                  <a:cubicBezTo>
                    <a:pt x="461699" y="2024945"/>
                    <a:pt x="456761" y="2034823"/>
                    <a:pt x="453233" y="2040467"/>
                  </a:cubicBezTo>
                  <a:cubicBezTo>
                    <a:pt x="449705" y="2046111"/>
                    <a:pt x="437005" y="2071511"/>
                    <a:pt x="425716" y="2096911"/>
                  </a:cubicBezTo>
                  <a:cubicBezTo>
                    <a:pt x="413722" y="2122311"/>
                    <a:pt x="394672" y="2163939"/>
                    <a:pt x="382677" y="2190750"/>
                  </a:cubicBezTo>
                  <a:cubicBezTo>
                    <a:pt x="370683" y="2216856"/>
                    <a:pt x="360805" y="2240845"/>
                    <a:pt x="360805" y="2244373"/>
                  </a:cubicBezTo>
                  <a:cubicBezTo>
                    <a:pt x="360805" y="2247900"/>
                    <a:pt x="356572" y="2259895"/>
                    <a:pt x="350927" y="2271184"/>
                  </a:cubicBezTo>
                  <a:cubicBezTo>
                    <a:pt x="337522" y="2297289"/>
                    <a:pt x="322705" y="2332567"/>
                    <a:pt x="307888" y="2372078"/>
                  </a:cubicBezTo>
                  <a:cubicBezTo>
                    <a:pt x="301538" y="2389717"/>
                    <a:pt x="291661" y="2414411"/>
                    <a:pt x="286016" y="2427111"/>
                  </a:cubicBezTo>
                  <a:cubicBezTo>
                    <a:pt x="280372" y="2439811"/>
                    <a:pt x="276138" y="2454628"/>
                    <a:pt x="276138" y="2460273"/>
                  </a:cubicBezTo>
                  <a:cubicBezTo>
                    <a:pt x="276138" y="2466623"/>
                    <a:pt x="273316" y="2476500"/>
                    <a:pt x="269083" y="2483556"/>
                  </a:cubicBezTo>
                  <a:cubicBezTo>
                    <a:pt x="261322" y="2496256"/>
                    <a:pt x="243683" y="2546350"/>
                    <a:pt x="233805" y="2580217"/>
                  </a:cubicBezTo>
                  <a:cubicBezTo>
                    <a:pt x="228161" y="2601384"/>
                    <a:pt x="221105" y="2622550"/>
                    <a:pt x="205583" y="2668411"/>
                  </a:cubicBezTo>
                  <a:cubicBezTo>
                    <a:pt x="200644" y="2681817"/>
                    <a:pt x="194294" y="2704395"/>
                    <a:pt x="191472" y="2717800"/>
                  </a:cubicBezTo>
                  <a:cubicBezTo>
                    <a:pt x="188649" y="2731206"/>
                    <a:pt x="182299" y="2752373"/>
                    <a:pt x="178772" y="2763661"/>
                  </a:cubicBezTo>
                  <a:cubicBezTo>
                    <a:pt x="174538" y="2775656"/>
                    <a:pt x="166072" y="2805289"/>
                    <a:pt x="159722" y="2830689"/>
                  </a:cubicBezTo>
                  <a:cubicBezTo>
                    <a:pt x="153372" y="2856089"/>
                    <a:pt x="143494" y="2892778"/>
                    <a:pt x="138555" y="2911828"/>
                  </a:cubicBezTo>
                  <a:cubicBezTo>
                    <a:pt x="120916" y="2976739"/>
                    <a:pt x="111744" y="3017661"/>
                    <a:pt x="106805" y="3054350"/>
                  </a:cubicBezTo>
                  <a:cubicBezTo>
                    <a:pt x="103277" y="3074106"/>
                    <a:pt x="99044" y="3094567"/>
                    <a:pt x="96222" y="3098800"/>
                  </a:cubicBezTo>
                  <a:cubicBezTo>
                    <a:pt x="93399" y="3103739"/>
                    <a:pt x="88461" y="3124906"/>
                    <a:pt x="85638" y="3146778"/>
                  </a:cubicBezTo>
                  <a:cubicBezTo>
                    <a:pt x="82816" y="3169356"/>
                    <a:pt x="76466" y="3204634"/>
                    <a:pt x="72233" y="3225800"/>
                  </a:cubicBezTo>
                  <a:cubicBezTo>
                    <a:pt x="65177" y="3263900"/>
                    <a:pt x="51772" y="3347861"/>
                    <a:pt x="36249" y="3451578"/>
                  </a:cubicBezTo>
                  <a:cubicBezTo>
                    <a:pt x="32016" y="3480506"/>
                    <a:pt x="25666" y="3539773"/>
                    <a:pt x="22138" y="3582106"/>
                  </a:cubicBezTo>
                  <a:cubicBezTo>
                    <a:pt x="18611" y="3625145"/>
                    <a:pt x="12261" y="3688645"/>
                    <a:pt x="8027" y="3723217"/>
                  </a:cubicBezTo>
                  <a:cubicBezTo>
                    <a:pt x="-2556" y="3805061"/>
                    <a:pt x="-2556" y="4368095"/>
                    <a:pt x="7322" y="4439356"/>
                  </a:cubicBezTo>
                  <a:cubicBezTo>
                    <a:pt x="11555" y="4468284"/>
                    <a:pt x="16494" y="4512734"/>
                    <a:pt x="18611" y="4538134"/>
                  </a:cubicBezTo>
                  <a:cubicBezTo>
                    <a:pt x="20727" y="4563534"/>
                    <a:pt x="27077" y="4610806"/>
                    <a:pt x="32722" y="4643967"/>
                  </a:cubicBezTo>
                  <a:cubicBezTo>
                    <a:pt x="38366" y="4677128"/>
                    <a:pt x="44716" y="4715228"/>
                    <a:pt x="46833" y="4729339"/>
                  </a:cubicBezTo>
                  <a:cubicBezTo>
                    <a:pt x="50361" y="4753328"/>
                    <a:pt x="53183" y="4756150"/>
                    <a:pt x="91283" y="4769556"/>
                  </a:cubicBezTo>
                  <a:cubicBezTo>
                    <a:pt x="113155" y="4777317"/>
                    <a:pt x="150549" y="4789312"/>
                    <a:pt x="173833" y="4795662"/>
                  </a:cubicBezTo>
                  <a:cubicBezTo>
                    <a:pt x="197116" y="4802717"/>
                    <a:pt x="228866" y="4812595"/>
                    <a:pt x="244388" y="4816828"/>
                  </a:cubicBezTo>
                  <a:cubicBezTo>
                    <a:pt x="259911" y="4821767"/>
                    <a:pt x="291661" y="4831645"/>
                    <a:pt x="314944" y="4837995"/>
                  </a:cubicBezTo>
                  <a:cubicBezTo>
                    <a:pt x="338227" y="4845050"/>
                    <a:pt x="368566" y="4854223"/>
                    <a:pt x="381972" y="4859162"/>
                  </a:cubicBezTo>
                  <a:cubicBezTo>
                    <a:pt x="395377" y="4864100"/>
                    <a:pt x="425716" y="4873273"/>
                    <a:pt x="448999" y="4880328"/>
                  </a:cubicBezTo>
                  <a:cubicBezTo>
                    <a:pt x="472283" y="4886678"/>
                    <a:pt x="504033" y="4896556"/>
                    <a:pt x="519555" y="4901495"/>
                  </a:cubicBezTo>
                  <a:cubicBezTo>
                    <a:pt x="578822" y="4919839"/>
                    <a:pt x="619744" y="4931834"/>
                    <a:pt x="660666" y="4943828"/>
                  </a:cubicBezTo>
                  <a:cubicBezTo>
                    <a:pt x="683949" y="4950884"/>
                    <a:pt x="713583" y="4960762"/>
                    <a:pt x="726283" y="4965700"/>
                  </a:cubicBezTo>
                  <a:cubicBezTo>
                    <a:pt x="738983" y="4971345"/>
                    <a:pt x="755211" y="4975578"/>
                    <a:pt x="762972" y="4975578"/>
                  </a:cubicBezTo>
                  <a:cubicBezTo>
                    <a:pt x="770733" y="4975578"/>
                    <a:pt x="786961" y="4979812"/>
                    <a:pt x="799661" y="4985456"/>
                  </a:cubicBezTo>
                  <a:cubicBezTo>
                    <a:pt x="812361" y="4990395"/>
                    <a:pt x="841994" y="5000273"/>
                    <a:pt x="865277" y="5007328"/>
                  </a:cubicBezTo>
                  <a:cubicBezTo>
                    <a:pt x="888561" y="5014384"/>
                    <a:pt x="920311" y="5023556"/>
                    <a:pt x="935833" y="5028495"/>
                  </a:cubicBezTo>
                  <a:cubicBezTo>
                    <a:pt x="977461" y="5041195"/>
                    <a:pt x="1028966" y="5056717"/>
                    <a:pt x="1076944" y="5070828"/>
                  </a:cubicBezTo>
                  <a:cubicBezTo>
                    <a:pt x="1100227" y="5077884"/>
                    <a:pt x="1129861" y="5087762"/>
                    <a:pt x="1142561" y="5092700"/>
                  </a:cubicBezTo>
                  <a:cubicBezTo>
                    <a:pt x="1155261" y="5098345"/>
                    <a:pt x="1171488" y="5102578"/>
                    <a:pt x="1179250" y="5102578"/>
                  </a:cubicBezTo>
                  <a:cubicBezTo>
                    <a:pt x="1187011" y="5102578"/>
                    <a:pt x="1203238" y="5106812"/>
                    <a:pt x="1215938" y="5112456"/>
                  </a:cubicBezTo>
                  <a:cubicBezTo>
                    <a:pt x="1228638" y="5117395"/>
                    <a:pt x="1258272" y="5127273"/>
                    <a:pt x="1281555" y="5134328"/>
                  </a:cubicBezTo>
                  <a:cubicBezTo>
                    <a:pt x="1304838" y="5141384"/>
                    <a:pt x="1336588" y="5150556"/>
                    <a:pt x="1352111" y="5155495"/>
                  </a:cubicBezTo>
                  <a:cubicBezTo>
                    <a:pt x="1393738" y="5168195"/>
                    <a:pt x="1445244" y="5183717"/>
                    <a:pt x="1493222" y="5197828"/>
                  </a:cubicBezTo>
                  <a:cubicBezTo>
                    <a:pt x="1516505" y="5204884"/>
                    <a:pt x="1546138" y="5214762"/>
                    <a:pt x="1558838" y="5219700"/>
                  </a:cubicBezTo>
                  <a:cubicBezTo>
                    <a:pt x="1571538" y="5225345"/>
                    <a:pt x="1587766" y="5229578"/>
                    <a:pt x="1595527" y="5229578"/>
                  </a:cubicBezTo>
                  <a:cubicBezTo>
                    <a:pt x="1603288" y="5229578"/>
                    <a:pt x="1619516" y="5233812"/>
                    <a:pt x="1632216" y="5239456"/>
                  </a:cubicBezTo>
                  <a:cubicBezTo>
                    <a:pt x="1644916" y="5244395"/>
                    <a:pt x="1674550" y="5254273"/>
                    <a:pt x="1697833" y="5261328"/>
                  </a:cubicBezTo>
                  <a:cubicBezTo>
                    <a:pt x="1721116" y="5268384"/>
                    <a:pt x="1752866" y="5277556"/>
                    <a:pt x="1768388" y="5282495"/>
                  </a:cubicBezTo>
                  <a:cubicBezTo>
                    <a:pt x="1810016" y="5295195"/>
                    <a:pt x="1861522" y="5310717"/>
                    <a:pt x="1909500" y="5324828"/>
                  </a:cubicBezTo>
                  <a:cubicBezTo>
                    <a:pt x="1932783" y="5331884"/>
                    <a:pt x="1962416" y="5341762"/>
                    <a:pt x="1975116" y="5346700"/>
                  </a:cubicBezTo>
                  <a:cubicBezTo>
                    <a:pt x="1987816" y="5352345"/>
                    <a:pt x="2004044" y="5356578"/>
                    <a:pt x="2011805" y="5356578"/>
                  </a:cubicBezTo>
                  <a:cubicBezTo>
                    <a:pt x="2019566" y="5356578"/>
                    <a:pt x="2035794" y="5360812"/>
                    <a:pt x="2048494" y="5366456"/>
                  </a:cubicBezTo>
                  <a:cubicBezTo>
                    <a:pt x="2071072" y="5375628"/>
                    <a:pt x="2088711" y="5381273"/>
                    <a:pt x="2184666" y="5409495"/>
                  </a:cubicBezTo>
                  <a:cubicBezTo>
                    <a:pt x="2207950" y="5416550"/>
                    <a:pt x="2239700" y="5426428"/>
                    <a:pt x="2255222" y="5430662"/>
                  </a:cubicBezTo>
                  <a:cubicBezTo>
                    <a:pt x="2270744" y="5435600"/>
                    <a:pt x="2302494" y="5445478"/>
                    <a:pt x="2325777" y="5451828"/>
                  </a:cubicBezTo>
                  <a:cubicBezTo>
                    <a:pt x="2349061" y="5458884"/>
                    <a:pt x="2379400" y="5468056"/>
                    <a:pt x="2392805" y="5472995"/>
                  </a:cubicBezTo>
                  <a:cubicBezTo>
                    <a:pt x="2406211" y="5477934"/>
                    <a:pt x="2431611" y="5486400"/>
                    <a:pt x="2449250" y="5492045"/>
                  </a:cubicBezTo>
                  <a:cubicBezTo>
                    <a:pt x="2470064" y="5499100"/>
                    <a:pt x="2484527" y="5502805"/>
                    <a:pt x="2497756" y="5503246"/>
                  </a:cubicBezTo>
                  <a:close/>
                </a:path>
              </a:pathLst>
            </a:custGeom>
            <a:solidFill>
              <a:schemeClr val="bg1"/>
            </a:solidFill>
            <a:ln w="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: Shape 339">
              <a:extLst>
                <a:ext uri="{FF2B5EF4-FFF2-40B4-BE49-F238E27FC236}">
                  <a16:creationId xmlns:a16="http://schemas.microsoft.com/office/drawing/2014/main" id="{E1F39D5F-40B9-BEA9-948E-6447BF8A2010}"/>
                </a:ext>
              </a:extLst>
            </p:cNvPr>
            <p:cNvSpPr/>
            <p:nvPr/>
          </p:nvSpPr>
          <p:spPr>
            <a:xfrm flipV="1">
              <a:off x="4838364" y="4512940"/>
              <a:ext cx="352706" cy="365061"/>
            </a:xfrm>
            <a:custGeom>
              <a:avLst/>
              <a:gdLst>
                <a:gd name="connsiteX0" fmla="*/ 2497367 w 4998445"/>
                <a:gd name="connsiteY0" fmla="*/ 4954392 h 5503290"/>
                <a:gd name="connsiteX1" fmla="*/ 2512183 w 4998445"/>
                <a:gd name="connsiteY1" fmla="*/ 4954392 h 5503290"/>
                <a:gd name="connsiteX2" fmla="*/ 2622956 w 4998445"/>
                <a:gd name="connsiteY2" fmla="*/ 4921936 h 5503290"/>
                <a:gd name="connsiteX3" fmla="*/ 2659644 w 4998445"/>
                <a:gd name="connsiteY3" fmla="*/ 4912058 h 5503290"/>
                <a:gd name="connsiteX4" fmla="*/ 2696333 w 4998445"/>
                <a:gd name="connsiteY4" fmla="*/ 4902181 h 5503290"/>
                <a:gd name="connsiteX5" fmla="*/ 2761950 w 4998445"/>
                <a:gd name="connsiteY5" fmla="*/ 4880308 h 5503290"/>
                <a:gd name="connsiteX6" fmla="*/ 2903061 w 4998445"/>
                <a:gd name="connsiteY6" fmla="*/ 4837975 h 5503290"/>
                <a:gd name="connsiteX7" fmla="*/ 2973617 w 4998445"/>
                <a:gd name="connsiteY7" fmla="*/ 4816808 h 5503290"/>
                <a:gd name="connsiteX8" fmla="*/ 3039233 w 4998445"/>
                <a:gd name="connsiteY8" fmla="*/ 4794936 h 5503290"/>
                <a:gd name="connsiteX9" fmla="*/ 3075922 w 4998445"/>
                <a:gd name="connsiteY9" fmla="*/ 4785058 h 5503290"/>
                <a:gd name="connsiteX10" fmla="*/ 3112611 w 4998445"/>
                <a:gd name="connsiteY10" fmla="*/ 4775181 h 5503290"/>
                <a:gd name="connsiteX11" fmla="*/ 3178228 w 4998445"/>
                <a:gd name="connsiteY11" fmla="*/ 4753308 h 5503290"/>
                <a:gd name="connsiteX12" fmla="*/ 3248783 w 4998445"/>
                <a:gd name="connsiteY12" fmla="*/ 4732142 h 5503290"/>
                <a:gd name="connsiteX13" fmla="*/ 3389895 w 4998445"/>
                <a:gd name="connsiteY13" fmla="*/ 4689808 h 5503290"/>
                <a:gd name="connsiteX14" fmla="*/ 3455511 w 4998445"/>
                <a:gd name="connsiteY14" fmla="*/ 4667936 h 5503290"/>
                <a:gd name="connsiteX15" fmla="*/ 3492200 w 4998445"/>
                <a:gd name="connsiteY15" fmla="*/ 4658058 h 5503290"/>
                <a:gd name="connsiteX16" fmla="*/ 3528889 w 4998445"/>
                <a:gd name="connsiteY16" fmla="*/ 4648181 h 5503290"/>
                <a:gd name="connsiteX17" fmla="*/ 3594506 w 4998445"/>
                <a:gd name="connsiteY17" fmla="*/ 4626308 h 5503290"/>
                <a:gd name="connsiteX18" fmla="*/ 3665061 w 4998445"/>
                <a:gd name="connsiteY18" fmla="*/ 4605142 h 5503290"/>
                <a:gd name="connsiteX19" fmla="*/ 3806172 w 4998445"/>
                <a:gd name="connsiteY19" fmla="*/ 4562808 h 5503290"/>
                <a:gd name="connsiteX20" fmla="*/ 3873200 w 4998445"/>
                <a:gd name="connsiteY20" fmla="*/ 4541642 h 5503290"/>
                <a:gd name="connsiteX21" fmla="*/ 3940228 w 4998445"/>
                <a:gd name="connsiteY21" fmla="*/ 4520475 h 5503290"/>
                <a:gd name="connsiteX22" fmla="*/ 4081339 w 4998445"/>
                <a:gd name="connsiteY22" fmla="*/ 4478142 h 5503290"/>
                <a:gd name="connsiteX23" fmla="*/ 4151896 w 4998445"/>
                <a:gd name="connsiteY23" fmla="*/ 4456975 h 5503290"/>
                <a:gd name="connsiteX24" fmla="*/ 4217512 w 4998445"/>
                <a:gd name="connsiteY24" fmla="*/ 4435103 h 5503290"/>
                <a:gd name="connsiteX25" fmla="*/ 4254200 w 4998445"/>
                <a:gd name="connsiteY25" fmla="*/ 4425225 h 5503290"/>
                <a:gd name="connsiteX26" fmla="*/ 4290888 w 4998445"/>
                <a:gd name="connsiteY26" fmla="*/ 4415347 h 5503290"/>
                <a:gd name="connsiteX27" fmla="*/ 4356506 w 4998445"/>
                <a:gd name="connsiteY27" fmla="*/ 4393475 h 5503290"/>
                <a:gd name="connsiteX28" fmla="*/ 4472922 w 4998445"/>
                <a:gd name="connsiteY28" fmla="*/ 4327153 h 5503290"/>
                <a:gd name="connsiteX29" fmla="*/ 4488444 w 4998445"/>
                <a:gd name="connsiteY29" fmla="*/ 3724608 h 5503290"/>
                <a:gd name="connsiteX30" fmla="*/ 4472922 w 4998445"/>
                <a:gd name="connsiteY30" fmla="*/ 3479781 h 5503290"/>
                <a:gd name="connsiteX31" fmla="*/ 4444700 w 4998445"/>
                <a:gd name="connsiteY31" fmla="*/ 3275169 h 5503290"/>
                <a:gd name="connsiteX32" fmla="*/ 4412244 w 4998445"/>
                <a:gd name="connsiteY32" fmla="*/ 3104425 h 5503290"/>
                <a:gd name="connsiteX33" fmla="*/ 4402368 w 4998445"/>
                <a:gd name="connsiteY33" fmla="*/ 3048686 h 5503290"/>
                <a:gd name="connsiteX34" fmla="*/ 4392488 w 4998445"/>
                <a:gd name="connsiteY34" fmla="*/ 2997181 h 5503290"/>
                <a:gd name="connsiteX35" fmla="*/ 4370616 w 4998445"/>
                <a:gd name="connsiteY35" fmla="*/ 2915336 h 5503290"/>
                <a:gd name="connsiteX36" fmla="*/ 4233032 w 4998445"/>
                <a:gd name="connsiteY36" fmla="*/ 2484947 h 5503290"/>
                <a:gd name="connsiteX37" fmla="*/ 4211868 w 4998445"/>
                <a:gd name="connsiteY37" fmla="*/ 2427797 h 5503290"/>
                <a:gd name="connsiteX38" fmla="*/ 4199872 w 4998445"/>
                <a:gd name="connsiteY38" fmla="*/ 2396047 h 5503290"/>
                <a:gd name="connsiteX39" fmla="*/ 4182232 w 4998445"/>
                <a:gd name="connsiteY39" fmla="*/ 2357947 h 5503290"/>
                <a:gd name="connsiteX40" fmla="*/ 4032656 w 4998445"/>
                <a:gd name="connsiteY40" fmla="*/ 2051030 h 5503290"/>
                <a:gd name="connsiteX41" fmla="*/ 3988911 w 4998445"/>
                <a:gd name="connsiteY41" fmla="*/ 1973419 h 5503290"/>
                <a:gd name="connsiteX42" fmla="*/ 3944461 w 4998445"/>
                <a:gd name="connsiteY42" fmla="*/ 1899336 h 5503290"/>
                <a:gd name="connsiteX43" fmla="*/ 3913417 w 4998445"/>
                <a:gd name="connsiteY43" fmla="*/ 1849947 h 5503290"/>
                <a:gd name="connsiteX44" fmla="*/ 3764545 w 4998445"/>
                <a:gd name="connsiteY44" fmla="*/ 1634753 h 5503290"/>
                <a:gd name="connsiteX45" fmla="*/ 3154239 w 4998445"/>
                <a:gd name="connsiteY45" fmla="*/ 999047 h 5503290"/>
                <a:gd name="connsiteX46" fmla="*/ 2837444 w 4998445"/>
                <a:gd name="connsiteY46" fmla="*/ 766919 h 5503290"/>
                <a:gd name="connsiteX47" fmla="*/ 2783117 w 4998445"/>
                <a:gd name="connsiteY47" fmla="*/ 730936 h 5503290"/>
                <a:gd name="connsiteX48" fmla="*/ 2730200 w 4998445"/>
                <a:gd name="connsiteY48" fmla="*/ 697775 h 5503290"/>
                <a:gd name="connsiteX49" fmla="*/ 2698450 w 4998445"/>
                <a:gd name="connsiteY49" fmla="*/ 678725 h 5503290"/>
                <a:gd name="connsiteX50" fmla="*/ 2663172 w 4998445"/>
                <a:gd name="connsiteY50" fmla="*/ 657558 h 5503290"/>
                <a:gd name="connsiteX51" fmla="*/ 2627894 w 4998445"/>
                <a:gd name="connsiteY51" fmla="*/ 636392 h 5503290"/>
                <a:gd name="connsiteX52" fmla="*/ 2596144 w 4998445"/>
                <a:gd name="connsiteY52" fmla="*/ 617342 h 5503290"/>
                <a:gd name="connsiteX53" fmla="*/ 2551694 w 4998445"/>
                <a:gd name="connsiteY53" fmla="*/ 592647 h 5503290"/>
                <a:gd name="connsiteX54" fmla="*/ 2507950 w 4998445"/>
                <a:gd name="connsiteY54" fmla="*/ 572891 h 5503290"/>
                <a:gd name="connsiteX55" fmla="*/ 2497367 w 4998445"/>
                <a:gd name="connsiteY55" fmla="*/ 2763642 h 5503290"/>
                <a:gd name="connsiteX56" fmla="*/ 2498991 w 4998445"/>
                <a:gd name="connsiteY56" fmla="*/ 5207177 h 5503290"/>
                <a:gd name="connsiteX57" fmla="*/ 2466888 w 4998445"/>
                <a:gd name="connsiteY57" fmla="*/ 5198534 h 5503290"/>
                <a:gd name="connsiteX58" fmla="*/ 2403388 w 4998445"/>
                <a:gd name="connsiteY58" fmla="*/ 5176662 h 5503290"/>
                <a:gd name="connsiteX59" fmla="*/ 2332833 w 4998445"/>
                <a:gd name="connsiteY59" fmla="*/ 5155495 h 5503290"/>
                <a:gd name="connsiteX60" fmla="*/ 2262277 w 4998445"/>
                <a:gd name="connsiteY60" fmla="*/ 5134328 h 5503290"/>
                <a:gd name="connsiteX61" fmla="*/ 2196661 w 4998445"/>
                <a:gd name="connsiteY61" fmla="*/ 5112456 h 5503290"/>
                <a:gd name="connsiteX62" fmla="*/ 2159972 w 4998445"/>
                <a:gd name="connsiteY62" fmla="*/ 5102578 h 5503290"/>
                <a:gd name="connsiteX63" fmla="*/ 2123283 w 4998445"/>
                <a:gd name="connsiteY63" fmla="*/ 5092700 h 5503290"/>
                <a:gd name="connsiteX64" fmla="*/ 2057666 w 4998445"/>
                <a:gd name="connsiteY64" fmla="*/ 5070828 h 5503290"/>
                <a:gd name="connsiteX65" fmla="*/ 1916555 w 4998445"/>
                <a:gd name="connsiteY65" fmla="*/ 5028495 h 5503290"/>
                <a:gd name="connsiteX66" fmla="*/ 1846000 w 4998445"/>
                <a:gd name="connsiteY66" fmla="*/ 5007328 h 5503290"/>
                <a:gd name="connsiteX67" fmla="*/ 1780383 w 4998445"/>
                <a:gd name="connsiteY67" fmla="*/ 4985456 h 5503290"/>
                <a:gd name="connsiteX68" fmla="*/ 1743694 w 4998445"/>
                <a:gd name="connsiteY68" fmla="*/ 4975578 h 5503290"/>
                <a:gd name="connsiteX69" fmla="*/ 1707005 w 4998445"/>
                <a:gd name="connsiteY69" fmla="*/ 4965700 h 5503290"/>
                <a:gd name="connsiteX70" fmla="*/ 1641388 w 4998445"/>
                <a:gd name="connsiteY70" fmla="*/ 4943828 h 5503290"/>
                <a:gd name="connsiteX71" fmla="*/ 1500277 w 4998445"/>
                <a:gd name="connsiteY71" fmla="*/ 4901495 h 5503290"/>
                <a:gd name="connsiteX72" fmla="*/ 1429722 w 4998445"/>
                <a:gd name="connsiteY72" fmla="*/ 4880328 h 5503290"/>
                <a:gd name="connsiteX73" fmla="*/ 1364105 w 4998445"/>
                <a:gd name="connsiteY73" fmla="*/ 4858456 h 5503290"/>
                <a:gd name="connsiteX74" fmla="*/ 1327416 w 4998445"/>
                <a:gd name="connsiteY74" fmla="*/ 4848578 h 5503290"/>
                <a:gd name="connsiteX75" fmla="*/ 1290727 w 4998445"/>
                <a:gd name="connsiteY75" fmla="*/ 4838700 h 5503290"/>
                <a:gd name="connsiteX76" fmla="*/ 1225111 w 4998445"/>
                <a:gd name="connsiteY76" fmla="*/ 4816828 h 5503290"/>
                <a:gd name="connsiteX77" fmla="*/ 1154555 w 4998445"/>
                <a:gd name="connsiteY77" fmla="*/ 4795662 h 5503290"/>
                <a:gd name="connsiteX78" fmla="*/ 1013444 w 4998445"/>
                <a:gd name="connsiteY78" fmla="*/ 4753328 h 5503290"/>
                <a:gd name="connsiteX79" fmla="*/ 947827 w 4998445"/>
                <a:gd name="connsiteY79" fmla="*/ 4731456 h 5503290"/>
                <a:gd name="connsiteX80" fmla="*/ 911138 w 4998445"/>
                <a:gd name="connsiteY80" fmla="*/ 4721578 h 5503290"/>
                <a:gd name="connsiteX81" fmla="*/ 874449 w 4998445"/>
                <a:gd name="connsiteY81" fmla="*/ 4711700 h 5503290"/>
                <a:gd name="connsiteX82" fmla="*/ 808833 w 4998445"/>
                <a:gd name="connsiteY82" fmla="*/ 4689828 h 5503290"/>
                <a:gd name="connsiteX83" fmla="*/ 738277 w 4998445"/>
                <a:gd name="connsiteY83" fmla="*/ 4668662 h 5503290"/>
                <a:gd name="connsiteX84" fmla="*/ 597166 w 4998445"/>
                <a:gd name="connsiteY84" fmla="*/ 4626328 h 5503290"/>
                <a:gd name="connsiteX85" fmla="*/ 531549 w 4998445"/>
                <a:gd name="connsiteY85" fmla="*/ 4604456 h 5503290"/>
                <a:gd name="connsiteX86" fmla="*/ 494861 w 4998445"/>
                <a:gd name="connsiteY86" fmla="*/ 4594578 h 5503290"/>
                <a:gd name="connsiteX87" fmla="*/ 458172 w 4998445"/>
                <a:gd name="connsiteY87" fmla="*/ 4584700 h 5503290"/>
                <a:gd name="connsiteX88" fmla="*/ 351633 w 4998445"/>
                <a:gd name="connsiteY88" fmla="*/ 4552245 h 5503290"/>
                <a:gd name="connsiteX89" fmla="*/ 321999 w 4998445"/>
                <a:gd name="connsiteY89" fmla="*/ 4536017 h 5503290"/>
                <a:gd name="connsiteX90" fmla="*/ 297305 w 4998445"/>
                <a:gd name="connsiteY90" fmla="*/ 4439356 h 5503290"/>
                <a:gd name="connsiteX91" fmla="*/ 283194 w 4998445"/>
                <a:gd name="connsiteY91" fmla="*/ 4280606 h 5503290"/>
                <a:gd name="connsiteX92" fmla="*/ 329055 w 4998445"/>
                <a:gd name="connsiteY92" fmla="*/ 3373967 h 5503290"/>
                <a:gd name="connsiteX93" fmla="*/ 341755 w 4998445"/>
                <a:gd name="connsiteY93" fmla="*/ 3289300 h 5503290"/>
                <a:gd name="connsiteX94" fmla="*/ 393261 w 4998445"/>
                <a:gd name="connsiteY94" fmla="*/ 3038123 h 5503290"/>
                <a:gd name="connsiteX95" fmla="*/ 403138 w 4998445"/>
                <a:gd name="connsiteY95" fmla="*/ 2989439 h 5503290"/>
                <a:gd name="connsiteX96" fmla="*/ 413722 w 4998445"/>
                <a:gd name="connsiteY96" fmla="*/ 2944284 h 5503290"/>
                <a:gd name="connsiteX97" fmla="*/ 435594 w 4998445"/>
                <a:gd name="connsiteY97" fmla="*/ 2865967 h 5503290"/>
                <a:gd name="connsiteX98" fmla="*/ 456055 w 4998445"/>
                <a:gd name="connsiteY98" fmla="*/ 2791884 h 5503290"/>
                <a:gd name="connsiteX99" fmla="*/ 477222 w 4998445"/>
                <a:gd name="connsiteY99" fmla="*/ 2721328 h 5503290"/>
                <a:gd name="connsiteX100" fmla="*/ 499094 w 4998445"/>
                <a:gd name="connsiteY100" fmla="*/ 2655711 h 5503290"/>
                <a:gd name="connsiteX101" fmla="*/ 508972 w 4998445"/>
                <a:gd name="connsiteY101" fmla="*/ 2622550 h 5503290"/>
                <a:gd name="connsiteX102" fmla="*/ 518849 w 4998445"/>
                <a:gd name="connsiteY102" fmla="*/ 2589389 h 5503290"/>
                <a:gd name="connsiteX103" fmla="*/ 539311 w 4998445"/>
                <a:gd name="connsiteY103" fmla="*/ 2537884 h 5503290"/>
                <a:gd name="connsiteX104" fmla="*/ 583761 w 4998445"/>
                <a:gd name="connsiteY104" fmla="*/ 2420056 h 5503290"/>
                <a:gd name="connsiteX105" fmla="*/ 646555 w 4998445"/>
                <a:gd name="connsiteY105" fmla="*/ 2269773 h 5503290"/>
                <a:gd name="connsiteX106" fmla="*/ 727694 w 4998445"/>
                <a:gd name="connsiteY106" fmla="*/ 2096911 h 5503290"/>
                <a:gd name="connsiteX107" fmla="*/ 762972 w 4998445"/>
                <a:gd name="connsiteY107" fmla="*/ 2029884 h 5503290"/>
                <a:gd name="connsiteX108" fmla="*/ 806716 w 4998445"/>
                <a:gd name="connsiteY108" fmla="*/ 1948745 h 5503290"/>
                <a:gd name="connsiteX109" fmla="*/ 838466 w 4998445"/>
                <a:gd name="connsiteY109" fmla="*/ 1892300 h 5503290"/>
                <a:gd name="connsiteX110" fmla="*/ 867394 w 4998445"/>
                <a:gd name="connsiteY110" fmla="*/ 1841500 h 5503290"/>
                <a:gd name="connsiteX111" fmla="*/ 909727 w 4998445"/>
                <a:gd name="connsiteY111" fmla="*/ 1774473 h 5503290"/>
                <a:gd name="connsiteX112" fmla="*/ 948533 w 4998445"/>
                <a:gd name="connsiteY112" fmla="*/ 1712384 h 5503290"/>
                <a:gd name="connsiteX113" fmla="*/ 976755 w 4998445"/>
                <a:gd name="connsiteY113" fmla="*/ 1672873 h 5503290"/>
                <a:gd name="connsiteX114" fmla="*/ 995805 w 4998445"/>
                <a:gd name="connsiteY114" fmla="*/ 1642534 h 5503290"/>
                <a:gd name="connsiteX115" fmla="*/ 1204650 w 4998445"/>
                <a:gd name="connsiteY115" fmla="*/ 1363839 h 5503290"/>
                <a:gd name="connsiteX116" fmla="*/ 1273794 w 4998445"/>
                <a:gd name="connsiteY116" fmla="*/ 1282700 h 5503290"/>
                <a:gd name="connsiteX117" fmla="*/ 1464294 w 4998445"/>
                <a:gd name="connsiteY117" fmla="*/ 1083734 h 5503290"/>
                <a:gd name="connsiteX118" fmla="*/ 1744400 w 4998445"/>
                <a:gd name="connsiteY118" fmla="*/ 824089 h 5503290"/>
                <a:gd name="connsiteX119" fmla="*/ 1893977 w 4998445"/>
                <a:gd name="connsiteY119" fmla="*/ 705556 h 5503290"/>
                <a:gd name="connsiteX120" fmla="*/ 2276388 w 4998445"/>
                <a:gd name="connsiteY120" fmla="*/ 445911 h 5503290"/>
                <a:gd name="connsiteX121" fmla="*/ 2311666 w 4998445"/>
                <a:gd name="connsiteY121" fmla="*/ 424745 h 5503290"/>
                <a:gd name="connsiteX122" fmla="*/ 2343416 w 4998445"/>
                <a:gd name="connsiteY122" fmla="*/ 405695 h 5503290"/>
                <a:gd name="connsiteX123" fmla="*/ 2403388 w 4998445"/>
                <a:gd name="connsiteY123" fmla="*/ 372534 h 5503290"/>
                <a:gd name="connsiteX124" fmla="*/ 2517688 w 4998445"/>
                <a:gd name="connsiteY124" fmla="*/ 325967 h 5503290"/>
                <a:gd name="connsiteX125" fmla="*/ 2594594 w 4998445"/>
                <a:gd name="connsiteY125" fmla="*/ 371828 h 5503290"/>
                <a:gd name="connsiteX126" fmla="*/ 2650333 w 4998445"/>
                <a:gd name="connsiteY126" fmla="*/ 404284 h 5503290"/>
                <a:gd name="connsiteX127" fmla="*/ 2685611 w 4998445"/>
                <a:gd name="connsiteY127" fmla="*/ 424745 h 5503290"/>
                <a:gd name="connsiteX128" fmla="*/ 2720888 w 4998445"/>
                <a:gd name="connsiteY128" fmla="*/ 445911 h 5503290"/>
                <a:gd name="connsiteX129" fmla="*/ 2752638 w 4998445"/>
                <a:gd name="connsiteY129" fmla="*/ 464961 h 5503290"/>
                <a:gd name="connsiteX130" fmla="*/ 2807672 w 4998445"/>
                <a:gd name="connsiteY130" fmla="*/ 500239 h 5503290"/>
                <a:gd name="connsiteX131" fmla="*/ 2856355 w 4998445"/>
                <a:gd name="connsiteY131" fmla="*/ 530578 h 5503290"/>
                <a:gd name="connsiteX132" fmla="*/ 2885988 w 4998445"/>
                <a:gd name="connsiteY132" fmla="*/ 549628 h 5503290"/>
                <a:gd name="connsiteX133" fmla="*/ 2923383 w 4998445"/>
                <a:gd name="connsiteY133" fmla="*/ 576439 h 5503290"/>
                <a:gd name="connsiteX134" fmla="*/ 3133638 w 4998445"/>
                <a:gd name="connsiteY134" fmla="*/ 728134 h 5503290"/>
                <a:gd name="connsiteX135" fmla="*/ 3186555 w 4998445"/>
                <a:gd name="connsiteY135" fmla="*/ 770467 h 5503290"/>
                <a:gd name="connsiteX136" fmla="*/ 3731950 w 4998445"/>
                <a:gd name="connsiteY136" fmla="*/ 1291873 h 5503290"/>
                <a:gd name="connsiteX137" fmla="*/ 3843427 w 4998445"/>
                <a:gd name="connsiteY137" fmla="*/ 1426634 h 5503290"/>
                <a:gd name="connsiteX138" fmla="*/ 3893522 w 4998445"/>
                <a:gd name="connsiteY138" fmla="*/ 1490134 h 5503290"/>
                <a:gd name="connsiteX139" fmla="*/ 4088255 w 4998445"/>
                <a:gd name="connsiteY139" fmla="*/ 1772356 h 5503290"/>
                <a:gd name="connsiteX140" fmla="*/ 4107305 w 4998445"/>
                <a:gd name="connsiteY140" fmla="*/ 1804106 h 5503290"/>
                <a:gd name="connsiteX141" fmla="*/ 4128472 w 4998445"/>
                <a:gd name="connsiteY141" fmla="*/ 1839384 h 5503290"/>
                <a:gd name="connsiteX142" fmla="*/ 4148932 w 4998445"/>
                <a:gd name="connsiteY142" fmla="*/ 1874661 h 5503290"/>
                <a:gd name="connsiteX143" fmla="*/ 4177860 w 4998445"/>
                <a:gd name="connsiteY143" fmla="*/ 1924050 h 5503290"/>
                <a:gd name="connsiteX144" fmla="*/ 4214550 w 4998445"/>
                <a:gd name="connsiteY144" fmla="*/ 1989667 h 5503290"/>
                <a:gd name="connsiteX145" fmla="*/ 4378240 w 4998445"/>
                <a:gd name="connsiteY145" fmla="*/ 2333273 h 5503290"/>
                <a:gd name="connsiteX146" fmla="*/ 4413516 w 4998445"/>
                <a:gd name="connsiteY146" fmla="*/ 2417939 h 5503290"/>
                <a:gd name="connsiteX147" fmla="*/ 4435388 w 4998445"/>
                <a:gd name="connsiteY147" fmla="*/ 2470856 h 5503290"/>
                <a:gd name="connsiteX148" fmla="*/ 4454440 w 4998445"/>
                <a:gd name="connsiteY148" fmla="*/ 2520245 h 5503290"/>
                <a:gd name="connsiteX149" fmla="*/ 4467844 w 4998445"/>
                <a:gd name="connsiteY149" fmla="*/ 2559050 h 5503290"/>
                <a:gd name="connsiteX150" fmla="*/ 4517232 w 4998445"/>
                <a:gd name="connsiteY150" fmla="*/ 2707217 h 5503290"/>
                <a:gd name="connsiteX151" fmla="*/ 4530640 w 4998445"/>
                <a:gd name="connsiteY151" fmla="*/ 2753078 h 5503290"/>
                <a:gd name="connsiteX152" fmla="*/ 4543340 w 4998445"/>
                <a:gd name="connsiteY152" fmla="*/ 2798939 h 5503290"/>
                <a:gd name="connsiteX153" fmla="*/ 4678804 w 4998445"/>
                <a:gd name="connsiteY153" fmla="*/ 3440995 h 5503290"/>
                <a:gd name="connsiteX154" fmla="*/ 4692212 w 4998445"/>
                <a:gd name="connsiteY154" fmla="*/ 3550356 h 5503290"/>
                <a:gd name="connsiteX155" fmla="*/ 4713376 w 4998445"/>
                <a:gd name="connsiteY155" fmla="*/ 4301773 h 5503290"/>
                <a:gd name="connsiteX156" fmla="*/ 4700676 w 4998445"/>
                <a:gd name="connsiteY156" fmla="*/ 4449234 h 5503290"/>
                <a:gd name="connsiteX157" fmla="*/ 4675984 w 4998445"/>
                <a:gd name="connsiteY157" fmla="*/ 4536017 h 5503290"/>
                <a:gd name="connsiteX158" fmla="*/ 4641412 w 4998445"/>
                <a:gd name="connsiteY158" fmla="*/ 4552245 h 5503290"/>
                <a:gd name="connsiteX159" fmla="*/ 4608250 w 4998445"/>
                <a:gd name="connsiteY159" fmla="*/ 4562828 h 5503290"/>
                <a:gd name="connsiteX160" fmla="*/ 4575088 w 4998445"/>
                <a:gd name="connsiteY160" fmla="*/ 4573412 h 5503290"/>
                <a:gd name="connsiteX161" fmla="*/ 4536284 w 4998445"/>
                <a:gd name="connsiteY161" fmla="*/ 4583289 h 5503290"/>
                <a:gd name="connsiteX162" fmla="*/ 4470666 w 4998445"/>
                <a:gd name="connsiteY162" fmla="*/ 4605162 h 5503290"/>
                <a:gd name="connsiteX163" fmla="*/ 4329556 w 4998445"/>
                <a:gd name="connsiteY163" fmla="*/ 4647495 h 5503290"/>
                <a:gd name="connsiteX164" fmla="*/ 4259000 w 4998445"/>
                <a:gd name="connsiteY164" fmla="*/ 4668662 h 5503290"/>
                <a:gd name="connsiteX165" fmla="*/ 4193384 w 4998445"/>
                <a:gd name="connsiteY165" fmla="*/ 4690534 h 5503290"/>
                <a:gd name="connsiteX166" fmla="*/ 4156694 w 4998445"/>
                <a:gd name="connsiteY166" fmla="*/ 4700412 h 5503290"/>
                <a:gd name="connsiteX167" fmla="*/ 4120005 w 4998445"/>
                <a:gd name="connsiteY167" fmla="*/ 4710289 h 5503290"/>
                <a:gd name="connsiteX168" fmla="*/ 4054388 w 4998445"/>
                <a:gd name="connsiteY168" fmla="*/ 4732162 h 5503290"/>
                <a:gd name="connsiteX169" fmla="*/ 3913277 w 4998445"/>
                <a:gd name="connsiteY169" fmla="*/ 4774495 h 5503290"/>
                <a:gd name="connsiteX170" fmla="*/ 3842722 w 4998445"/>
                <a:gd name="connsiteY170" fmla="*/ 4795662 h 5503290"/>
                <a:gd name="connsiteX171" fmla="*/ 3777105 w 4998445"/>
                <a:gd name="connsiteY171" fmla="*/ 4817534 h 5503290"/>
                <a:gd name="connsiteX172" fmla="*/ 3740416 w 4998445"/>
                <a:gd name="connsiteY172" fmla="*/ 4827412 h 5503290"/>
                <a:gd name="connsiteX173" fmla="*/ 3703727 w 4998445"/>
                <a:gd name="connsiteY173" fmla="*/ 4837289 h 5503290"/>
                <a:gd name="connsiteX174" fmla="*/ 3638111 w 4998445"/>
                <a:gd name="connsiteY174" fmla="*/ 4859162 h 5503290"/>
                <a:gd name="connsiteX175" fmla="*/ 3497000 w 4998445"/>
                <a:gd name="connsiteY175" fmla="*/ 4901495 h 5503290"/>
                <a:gd name="connsiteX176" fmla="*/ 3426444 w 4998445"/>
                <a:gd name="connsiteY176" fmla="*/ 4922662 h 5503290"/>
                <a:gd name="connsiteX177" fmla="*/ 3359416 w 4998445"/>
                <a:gd name="connsiteY177" fmla="*/ 4943828 h 5503290"/>
                <a:gd name="connsiteX178" fmla="*/ 3292388 w 4998445"/>
                <a:gd name="connsiteY178" fmla="*/ 4964995 h 5503290"/>
                <a:gd name="connsiteX179" fmla="*/ 3151277 w 4998445"/>
                <a:gd name="connsiteY179" fmla="*/ 5007328 h 5503290"/>
                <a:gd name="connsiteX180" fmla="*/ 3080722 w 4998445"/>
                <a:gd name="connsiteY180" fmla="*/ 5027789 h 5503290"/>
                <a:gd name="connsiteX181" fmla="*/ 3015105 w 4998445"/>
                <a:gd name="connsiteY181" fmla="*/ 5050367 h 5503290"/>
                <a:gd name="connsiteX182" fmla="*/ 2978416 w 4998445"/>
                <a:gd name="connsiteY182" fmla="*/ 5060245 h 5503290"/>
                <a:gd name="connsiteX183" fmla="*/ 2941727 w 4998445"/>
                <a:gd name="connsiteY183" fmla="*/ 5070123 h 5503290"/>
                <a:gd name="connsiteX184" fmla="*/ 2876111 w 4998445"/>
                <a:gd name="connsiteY184" fmla="*/ 5091995 h 5503290"/>
                <a:gd name="connsiteX185" fmla="*/ 2735000 w 4998445"/>
                <a:gd name="connsiteY185" fmla="*/ 5134328 h 5503290"/>
                <a:gd name="connsiteX186" fmla="*/ 2664444 w 4998445"/>
                <a:gd name="connsiteY186" fmla="*/ 5155495 h 5503290"/>
                <a:gd name="connsiteX187" fmla="*/ 2598827 w 4998445"/>
                <a:gd name="connsiteY187" fmla="*/ 5177367 h 5503290"/>
                <a:gd name="connsiteX188" fmla="*/ 2560022 w 4998445"/>
                <a:gd name="connsiteY188" fmla="*/ 5187245 h 5503290"/>
                <a:gd name="connsiteX189" fmla="*/ 2526861 w 4998445"/>
                <a:gd name="connsiteY189" fmla="*/ 5197828 h 5503290"/>
                <a:gd name="connsiteX190" fmla="*/ 2498991 w 4998445"/>
                <a:gd name="connsiteY190" fmla="*/ 5207177 h 5503290"/>
                <a:gd name="connsiteX191" fmla="*/ 2497756 w 4998445"/>
                <a:gd name="connsiteY191" fmla="*/ 5503246 h 5503290"/>
                <a:gd name="connsiteX192" fmla="*/ 2538855 w 4998445"/>
                <a:gd name="connsiteY192" fmla="*/ 5494867 h 5503290"/>
                <a:gd name="connsiteX193" fmla="*/ 2608000 w 4998445"/>
                <a:gd name="connsiteY193" fmla="*/ 5472995 h 5503290"/>
                <a:gd name="connsiteX194" fmla="*/ 2673616 w 4998445"/>
                <a:gd name="connsiteY194" fmla="*/ 5451123 h 5503290"/>
                <a:gd name="connsiteX195" fmla="*/ 2710305 w 4998445"/>
                <a:gd name="connsiteY195" fmla="*/ 5441245 h 5503290"/>
                <a:gd name="connsiteX196" fmla="*/ 2746994 w 4998445"/>
                <a:gd name="connsiteY196" fmla="*/ 5431367 h 5503290"/>
                <a:gd name="connsiteX197" fmla="*/ 2812611 w 4998445"/>
                <a:gd name="connsiteY197" fmla="*/ 5409495 h 5503290"/>
                <a:gd name="connsiteX198" fmla="*/ 2883166 w 4998445"/>
                <a:gd name="connsiteY198" fmla="*/ 5388328 h 5503290"/>
                <a:gd name="connsiteX199" fmla="*/ 2953722 w 4998445"/>
                <a:gd name="connsiteY199" fmla="*/ 5367162 h 5503290"/>
                <a:gd name="connsiteX200" fmla="*/ 3019338 w 4998445"/>
                <a:gd name="connsiteY200" fmla="*/ 5345289 h 5503290"/>
                <a:gd name="connsiteX201" fmla="*/ 3056027 w 4998445"/>
                <a:gd name="connsiteY201" fmla="*/ 5335412 h 5503290"/>
                <a:gd name="connsiteX202" fmla="*/ 3092716 w 4998445"/>
                <a:gd name="connsiteY202" fmla="*/ 5325534 h 5503290"/>
                <a:gd name="connsiteX203" fmla="*/ 3158333 w 4998445"/>
                <a:gd name="connsiteY203" fmla="*/ 5303662 h 5503290"/>
                <a:gd name="connsiteX204" fmla="*/ 3228888 w 4998445"/>
                <a:gd name="connsiteY204" fmla="*/ 5282495 h 5503290"/>
                <a:gd name="connsiteX205" fmla="*/ 3299444 w 4998445"/>
                <a:gd name="connsiteY205" fmla="*/ 5261328 h 5503290"/>
                <a:gd name="connsiteX206" fmla="*/ 3435616 w 4998445"/>
                <a:gd name="connsiteY206" fmla="*/ 5218289 h 5503290"/>
                <a:gd name="connsiteX207" fmla="*/ 3472305 w 4998445"/>
                <a:gd name="connsiteY207" fmla="*/ 5208412 h 5503290"/>
                <a:gd name="connsiteX208" fmla="*/ 3508994 w 4998445"/>
                <a:gd name="connsiteY208" fmla="*/ 5198534 h 5503290"/>
                <a:gd name="connsiteX209" fmla="*/ 3574611 w 4998445"/>
                <a:gd name="connsiteY209" fmla="*/ 5176662 h 5503290"/>
                <a:gd name="connsiteX210" fmla="*/ 3715722 w 4998445"/>
                <a:gd name="connsiteY210" fmla="*/ 5134328 h 5503290"/>
                <a:gd name="connsiteX211" fmla="*/ 3786277 w 4998445"/>
                <a:gd name="connsiteY211" fmla="*/ 5113162 h 5503290"/>
                <a:gd name="connsiteX212" fmla="*/ 3853305 w 4998445"/>
                <a:gd name="connsiteY212" fmla="*/ 5091995 h 5503290"/>
                <a:gd name="connsiteX213" fmla="*/ 3920333 w 4998445"/>
                <a:gd name="connsiteY213" fmla="*/ 5070828 h 5503290"/>
                <a:gd name="connsiteX214" fmla="*/ 4061444 w 4998445"/>
                <a:gd name="connsiteY214" fmla="*/ 5028495 h 5503290"/>
                <a:gd name="connsiteX215" fmla="*/ 4132000 w 4998445"/>
                <a:gd name="connsiteY215" fmla="*/ 5008034 h 5503290"/>
                <a:gd name="connsiteX216" fmla="*/ 4197616 w 4998445"/>
                <a:gd name="connsiteY216" fmla="*/ 4985456 h 5503290"/>
                <a:gd name="connsiteX217" fmla="*/ 4236422 w 4998445"/>
                <a:gd name="connsiteY217" fmla="*/ 4975578 h 5503290"/>
                <a:gd name="connsiteX218" fmla="*/ 4269584 w 4998445"/>
                <a:gd name="connsiteY218" fmla="*/ 4964995 h 5503290"/>
                <a:gd name="connsiteX219" fmla="*/ 4302744 w 4998445"/>
                <a:gd name="connsiteY219" fmla="*/ 4954412 h 5503290"/>
                <a:gd name="connsiteX220" fmla="*/ 4341550 w 4998445"/>
                <a:gd name="connsiteY220" fmla="*/ 4944534 h 5503290"/>
                <a:gd name="connsiteX221" fmla="*/ 4407166 w 4998445"/>
                <a:gd name="connsiteY221" fmla="*/ 4922662 h 5503290"/>
                <a:gd name="connsiteX222" fmla="*/ 4548276 w 4998445"/>
                <a:gd name="connsiteY222" fmla="*/ 4880328 h 5503290"/>
                <a:gd name="connsiteX223" fmla="*/ 4618832 w 4998445"/>
                <a:gd name="connsiteY223" fmla="*/ 4859162 h 5503290"/>
                <a:gd name="connsiteX224" fmla="*/ 4685860 w 4998445"/>
                <a:gd name="connsiteY224" fmla="*/ 4837995 h 5503290"/>
                <a:gd name="connsiteX225" fmla="*/ 4752888 w 4998445"/>
                <a:gd name="connsiteY225" fmla="*/ 4816828 h 5503290"/>
                <a:gd name="connsiteX226" fmla="*/ 4823444 w 4998445"/>
                <a:gd name="connsiteY226" fmla="*/ 4795662 h 5503290"/>
                <a:gd name="connsiteX227" fmla="*/ 4894000 w 4998445"/>
                <a:gd name="connsiteY227" fmla="*/ 4774495 h 5503290"/>
                <a:gd name="connsiteX228" fmla="*/ 4953972 w 4998445"/>
                <a:gd name="connsiteY228" fmla="*/ 4718756 h 5503290"/>
                <a:gd name="connsiteX229" fmla="*/ 4963850 w 4998445"/>
                <a:gd name="connsiteY229" fmla="*/ 4643967 h 5503290"/>
                <a:gd name="connsiteX230" fmla="*/ 4998422 w 4998445"/>
                <a:gd name="connsiteY230" fmla="*/ 4086578 h 5503290"/>
                <a:gd name="connsiteX231" fmla="*/ 4943388 w 4998445"/>
                <a:gd name="connsiteY231" fmla="*/ 3334456 h 5503290"/>
                <a:gd name="connsiteX232" fmla="*/ 4932804 w 4998445"/>
                <a:gd name="connsiteY232" fmla="*/ 3257550 h 5503290"/>
                <a:gd name="connsiteX233" fmla="*/ 4922928 w 4998445"/>
                <a:gd name="connsiteY233" fmla="*/ 3195461 h 5503290"/>
                <a:gd name="connsiteX234" fmla="*/ 4901056 w 4998445"/>
                <a:gd name="connsiteY234" fmla="*/ 3095273 h 5503290"/>
                <a:gd name="connsiteX235" fmla="*/ 4836850 w 4998445"/>
                <a:gd name="connsiteY235" fmla="*/ 2823634 h 5503290"/>
                <a:gd name="connsiteX236" fmla="*/ 4774056 w 4998445"/>
                <a:gd name="connsiteY236" fmla="*/ 2611967 h 5503290"/>
                <a:gd name="connsiteX237" fmla="*/ 4757122 w 4998445"/>
                <a:gd name="connsiteY237" fmla="*/ 2562578 h 5503290"/>
                <a:gd name="connsiteX238" fmla="*/ 4742304 w 4998445"/>
                <a:gd name="connsiteY238" fmla="*/ 2516717 h 5503290"/>
                <a:gd name="connsiteX239" fmla="*/ 4721140 w 4998445"/>
                <a:gd name="connsiteY239" fmla="*/ 2456745 h 5503290"/>
                <a:gd name="connsiteX240" fmla="*/ 4699972 w 4998445"/>
                <a:gd name="connsiteY240" fmla="*/ 2400300 h 5503290"/>
                <a:gd name="connsiteX241" fmla="*/ 4580028 w 4998445"/>
                <a:gd name="connsiteY241" fmla="*/ 2111728 h 5503290"/>
                <a:gd name="connsiteX242" fmla="*/ 4527112 w 4998445"/>
                <a:gd name="connsiteY242" fmla="*/ 2005189 h 5503290"/>
                <a:gd name="connsiteX243" fmla="*/ 4414222 w 4998445"/>
                <a:gd name="connsiteY243" fmla="*/ 1789995 h 5503290"/>
                <a:gd name="connsiteX244" fmla="*/ 4380356 w 4998445"/>
                <a:gd name="connsiteY244" fmla="*/ 1730023 h 5503290"/>
                <a:gd name="connsiteX245" fmla="*/ 4362716 w 4998445"/>
                <a:gd name="connsiteY245" fmla="*/ 1700389 h 5503290"/>
                <a:gd name="connsiteX246" fmla="*/ 4330260 w 4998445"/>
                <a:gd name="connsiteY246" fmla="*/ 1647473 h 5503290"/>
                <a:gd name="connsiteX247" fmla="*/ 4177156 w 4998445"/>
                <a:gd name="connsiteY247" fmla="*/ 1419578 h 5503290"/>
                <a:gd name="connsiteX248" fmla="*/ 4149638 w 4998445"/>
                <a:gd name="connsiteY248" fmla="*/ 1380773 h 5503290"/>
                <a:gd name="connsiteX249" fmla="*/ 4042394 w 4998445"/>
                <a:gd name="connsiteY249" fmla="*/ 1239661 h 5503290"/>
                <a:gd name="connsiteX250" fmla="*/ 3991594 w 4998445"/>
                <a:gd name="connsiteY250" fmla="*/ 1176867 h 5503290"/>
                <a:gd name="connsiteX251" fmla="*/ 3553444 w 4998445"/>
                <a:gd name="connsiteY251" fmla="*/ 721078 h 5503290"/>
                <a:gd name="connsiteX252" fmla="*/ 3514638 w 4998445"/>
                <a:gd name="connsiteY252" fmla="*/ 686506 h 5503290"/>
                <a:gd name="connsiteX253" fmla="*/ 3369294 w 4998445"/>
                <a:gd name="connsiteY253" fmla="*/ 561622 h 5503290"/>
                <a:gd name="connsiteX254" fmla="*/ 3118116 w 4998445"/>
                <a:gd name="connsiteY254" fmla="*/ 373239 h 5503290"/>
                <a:gd name="connsiteX255" fmla="*/ 3024277 w 4998445"/>
                <a:gd name="connsiteY255" fmla="*/ 308328 h 5503290"/>
                <a:gd name="connsiteX256" fmla="*/ 2975594 w 4998445"/>
                <a:gd name="connsiteY256" fmla="*/ 276578 h 5503290"/>
                <a:gd name="connsiteX257" fmla="*/ 2927616 w 4998445"/>
                <a:gd name="connsiteY257" fmla="*/ 246945 h 5503290"/>
                <a:gd name="connsiteX258" fmla="*/ 2840833 w 4998445"/>
                <a:gd name="connsiteY258" fmla="*/ 191911 h 5503290"/>
                <a:gd name="connsiteX259" fmla="*/ 2805555 w 4998445"/>
                <a:gd name="connsiteY259" fmla="*/ 170745 h 5503290"/>
                <a:gd name="connsiteX260" fmla="*/ 2770277 w 4998445"/>
                <a:gd name="connsiteY260" fmla="*/ 149578 h 5503290"/>
                <a:gd name="connsiteX261" fmla="*/ 2720888 w 4998445"/>
                <a:gd name="connsiteY261" fmla="*/ 120650 h 5503290"/>
                <a:gd name="connsiteX262" fmla="*/ 2664444 w 4998445"/>
                <a:gd name="connsiteY262" fmla="*/ 88900 h 5503290"/>
                <a:gd name="connsiteX263" fmla="*/ 2600944 w 4998445"/>
                <a:gd name="connsiteY263" fmla="*/ 54328 h 5503290"/>
                <a:gd name="connsiteX264" fmla="*/ 2528977 w 4998445"/>
                <a:gd name="connsiteY264" fmla="*/ 15522 h 5503290"/>
                <a:gd name="connsiteX265" fmla="*/ 2498638 w 4998445"/>
                <a:gd name="connsiteY265" fmla="*/ 0 h 5503290"/>
                <a:gd name="connsiteX266" fmla="*/ 2469005 w 4998445"/>
                <a:gd name="connsiteY266" fmla="*/ 15522 h 5503290"/>
                <a:gd name="connsiteX267" fmla="*/ 2410444 w 4998445"/>
                <a:gd name="connsiteY267" fmla="*/ 46567 h 5503290"/>
                <a:gd name="connsiteX268" fmla="*/ 2343416 w 4998445"/>
                <a:gd name="connsiteY268" fmla="*/ 83961 h 5503290"/>
                <a:gd name="connsiteX269" fmla="*/ 2276388 w 4998445"/>
                <a:gd name="connsiteY269" fmla="*/ 121356 h 5503290"/>
                <a:gd name="connsiteX270" fmla="*/ 2227000 w 4998445"/>
                <a:gd name="connsiteY270" fmla="*/ 150284 h 5503290"/>
                <a:gd name="connsiteX271" fmla="*/ 2191722 w 4998445"/>
                <a:gd name="connsiteY271" fmla="*/ 170745 h 5503290"/>
                <a:gd name="connsiteX272" fmla="*/ 2158561 w 4998445"/>
                <a:gd name="connsiteY272" fmla="*/ 190500 h 5503290"/>
                <a:gd name="connsiteX273" fmla="*/ 2029444 w 4998445"/>
                <a:gd name="connsiteY273" fmla="*/ 271639 h 5503290"/>
                <a:gd name="connsiteX274" fmla="*/ 1989933 w 4998445"/>
                <a:gd name="connsiteY274" fmla="*/ 299861 h 5503290"/>
                <a:gd name="connsiteX275" fmla="*/ 1959594 w 4998445"/>
                <a:gd name="connsiteY275" fmla="*/ 318911 h 5503290"/>
                <a:gd name="connsiteX276" fmla="*/ 1655500 w 4998445"/>
                <a:gd name="connsiteY276" fmla="*/ 540456 h 5503290"/>
                <a:gd name="connsiteX277" fmla="*/ 1595527 w 4998445"/>
                <a:gd name="connsiteY277" fmla="*/ 590550 h 5503290"/>
                <a:gd name="connsiteX278" fmla="*/ 1532027 w 4998445"/>
                <a:gd name="connsiteY278" fmla="*/ 643467 h 5503290"/>
                <a:gd name="connsiteX279" fmla="*/ 1464294 w 4998445"/>
                <a:gd name="connsiteY279" fmla="*/ 703439 h 5503290"/>
                <a:gd name="connsiteX280" fmla="*/ 998627 w 4998445"/>
                <a:gd name="connsiteY280" fmla="*/ 1186039 h 5503290"/>
                <a:gd name="connsiteX281" fmla="*/ 722049 w 4998445"/>
                <a:gd name="connsiteY281" fmla="*/ 1562806 h 5503290"/>
                <a:gd name="connsiteX282" fmla="*/ 700883 w 4998445"/>
                <a:gd name="connsiteY282" fmla="*/ 1596673 h 5503290"/>
                <a:gd name="connsiteX283" fmla="*/ 575999 w 4998445"/>
                <a:gd name="connsiteY283" fmla="*/ 1804106 h 5503290"/>
                <a:gd name="connsiteX284" fmla="*/ 463816 w 4998445"/>
                <a:gd name="connsiteY284" fmla="*/ 2019300 h 5503290"/>
                <a:gd name="connsiteX285" fmla="*/ 453233 w 4998445"/>
                <a:gd name="connsiteY285" fmla="*/ 2040467 h 5503290"/>
                <a:gd name="connsiteX286" fmla="*/ 425716 w 4998445"/>
                <a:gd name="connsiteY286" fmla="*/ 2096911 h 5503290"/>
                <a:gd name="connsiteX287" fmla="*/ 382677 w 4998445"/>
                <a:gd name="connsiteY287" fmla="*/ 2190750 h 5503290"/>
                <a:gd name="connsiteX288" fmla="*/ 360805 w 4998445"/>
                <a:gd name="connsiteY288" fmla="*/ 2244373 h 5503290"/>
                <a:gd name="connsiteX289" fmla="*/ 350927 w 4998445"/>
                <a:gd name="connsiteY289" fmla="*/ 2271184 h 5503290"/>
                <a:gd name="connsiteX290" fmla="*/ 307888 w 4998445"/>
                <a:gd name="connsiteY290" fmla="*/ 2372078 h 5503290"/>
                <a:gd name="connsiteX291" fmla="*/ 286016 w 4998445"/>
                <a:gd name="connsiteY291" fmla="*/ 2427111 h 5503290"/>
                <a:gd name="connsiteX292" fmla="*/ 276138 w 4998445"/>
                <a:gd name="connsiteY292" fmla="*/ 2460273 h 5503290"/>
                <a:gd name="connsiteX293" fmla="*/ 269083 w 4998445"/>
                <a:gd name="connsiteY293" fmla="*/ 2483556 h 5503290"/>
                <a:gd name="connsiteX294" fmla="*/ 233805 w 4998445"/>
                <a:gd name="connsiteY294" fmla="*/ 2580217 h 5503290"/>
                <a:gd name="connsiteX295" fmla="*/ 205583 w 4998445"/>
                <a:gd name="connsiteY295" fmla="*/ 2668411 h 5503290"/>
                <a:gd name="connsiteX296" fmla="*/ 191472 w 4998445"/>
                <a:gd name="connsiteY296" fmla="*/ 2717800 h 5503290"/>
                <a:gd name="connsiteX297" fmla="*/ 178772 w 4998445"/>
                <a:gd name="connsiteY297" fmla="*/ 2763661 h 5503290"/>
                <a:gd name="connsiteX298" fmla="*/ 159722 w 4998445"/>
                <a:gd name="connsiteY298" fmla="*/ 2830689 h 5503290"/>
                <a:gd name="connsiteX299" fmla="*/ 138555 w 4998445"/>
                <a:gd name="connsiteY299" fmla="*/ 2911828 h 5503290"/>
                <a:gd name="connsiteX300" fmla="*/ 106805 w 4998445"/>
                <a:gd name="connsiteY300" fmla="*/ 3054350 h 5503290"/>
                <a:gd name="connsiteX301" fmla="*/ 96222 w 4998445"/>
                <a:gd name="connsiteY301" fmla="*/ 3098800 h 5503290"/>
                <a:gd name="connsiteX302" fmla="*/ 85638 w 4998445"/>
                <a:gd name="connsiteY302" fmla="*/ 3146778 h 5503290"/>
                <a:gd name="connsiteX303" fmla="*/ 72233 w 4998445"/>
                <a:gd name="connsiteY303" fmla="*/ 3225800 h 5503290"/>
                <a:gd name="connsiteX304" fmla="*/ 36249 w 4998445"/>
                <a:gd name="connsiteY304" fmla="*/ 3451578 h 5503290"/>
                <a:gd name="connsiteX305" fmla="*/ 22138 w 4998445"/>
                <a:gd name="connsiteY305" fmla="*/ 3582106 h 5503290"/>
                <a:gd name="connsiteX306" fmla="*/ 8027 w 4998445"/>
                <a:gd name="connsiteY306" fmla="*/ 3723217 h 5503290"/>
                <a:gd name="connsiteX307" fmla="*/ 7322 w 4998445"/>
                <a:gd name="connsiteY307" fmla="*/ 4439356 h 5503290"/>
                <a:gd name="connsiteX308" fmla="*/ 18611 w 4998445"/>
                <a:gd name="connsiteY308" fmla="*/ 4538134 h 5503290"/>
                <a:gd name="connsiteX309" fmla="*/ 32722 w 4998445"/>
                <a:gd name="connsiteY309" fmla="*/ 4643967 h 5503290"/>
                <a:gd name="connsiteX310" fmla="*/ 46833 w 4998445"/>
                <a:gd name="connsiteY310" fmla="*/ 4729339 h 5503290"/>
                <a:gd name="connsiteX311" fmla="*/ 91283 w 4998445"/>
                <a:gd name="connsiteY311" fmla="*/ 4769556 h 5503290"/>
                <a:gd name="connsiteX312" fmla="*/ 173833 w 4998445"/>
                <a:gd name="connsiteY312" fmla="*/ 4795662 h 5503290"/>
                <a:gd name="connsiteX313" fmla="*/ 244388 w 4998445"/>
                <a:gd name="connsiteY313" fmla="*/ 4816828 h 5503290"/>
                <a:gd name="connsiteX314" fmla="*/ 314944 w 4998445"/>
                <a:gd name="connsiteY314" fmla="*/ 4837995 h 5503290"/>
                <a:gd name="connsiteX315" fmla="*/ 381972 w 4998445"/>
                <a:gd name="connsiteY315" fmla="*/ 4859162 h 5503290"/>
                <a:gd name="connsiteX316" fmla="*/ 448999 w 4998445"/>
                <a:gd name="connsiteY316" fmla="*/ 4880328 h 5503290"/>
                <a:gd name="connsiteX317" fmla="*/ 519555 w 4998445"/>
                <a:gd name="connsiteY317" fmla="*/ 4901495 h 5503290"/>
                <a:gd name="connsiteX318" fmla="*/ 660666 w 4998445"/>
                <a:gd name="connsiteY318" fmla="*/ 4943828 h 5503290"/>
                <a:gd name="connsiteX319" fmla="*/ 726283 w 4998445"/>
                <a:gd name="connsiteY319" fmla="*/ 4965700 h 5503290"/>
                <a:gd name="connsiteX320" fmla="*/ 762972 w 4998445"/>
                <a:gd name="connsiteY320" fmla="*/ 4975578 h 5503290"/>
                <a:gd name="connsiteX321" fmla="*/ 799661 w 4998445"/>
                <a:gd name="connsiteY321" fmla="*/ 4985456 h 5503290"/>
                <a:gd name="connsiteX322" fmla="*/ 865277 w 4998445"/>
                <a:gd name="connsiteY322" fmla="*/ 5007328 h 5503290"/>
                <a:gd name="connsiteX323" fmla="*/ 935833 w 4998445"/>
                <a:gd name="connsiteY323" fmla="*/ 5028495 h 5503290"/>
                <a:gd name="connsiteX324" fmla="*/ 1076944 w 4998445"/>
                <a:gd name="connsiteY324" fmla="*/ 5070828 h 5503290"/>
                <a:gd name="connsiteX325" fmla="*/ 1142561 w 4998445"/>
                <a:gd name="connsiteY325" fmla="*/ 5092700 h 5503290"/>
                <a:gd name="connsiteX326" fmla="*/ 1179250 w 4998445"/>
                <a:gd name="connsiteY326" fmla="*/ 5102578 h 5503290"/>
                <a:gd name="connsiteX327" fmla="*/ 1215938 w 4998445"/>
                <a:gd name="connsiteY327" fmla="*/ 5112456 h 5503290"/>
                <a:gd name="connsiteX328" fmla="*/ 1281555 w 4998445"/>
                <a:gd name="connsiteY328" fmla="*/ 5134328 h 5503290"/>
                <a:gd name="connsiteX329" fmla="*/ 1352111 w 4998445"/>
                <a:gd name="connsiteY329" fmla="*/ 5155495 h 5503290"/>
                <a:gd name="connsiteX330" fmla="*/ 1493222 w 4998445"/>
                <a:gd name="connsiteY330" fmla="*/ 5197828 h 5503290"/>
                <a:gd name="connsiteX331" fmla="*/ 1558838 w 4998445"/>
                <a:gd name="connsiteY331" fmla="*/ 5219700 h 5503290"/>
                <a:gd name="connsiteX332" fmla="*/ 1595527 w 4998445"/>
                <a:gd name="connsiteY332" fmla="*/ 5229578 h 5503290"/>
                <a:gd name="connsiteX333" fmla="*/ 1632216 w 4998445"/>
                <a:gd name="connsiteY333" fmla="*/ 5239456 h 5503290"/>
                <a:gd name="connsiteX334" fmla="*/ 1697833 w 4998445"/>
                <a:gd name="connsiteY334" fmla="*/ 5261328 h 5503290"/>
                <a:gd name="connsiteX335" fmla="*/ 1768388 w 4998445"/>
                <a:gd name="connsiteY335" fmla="*/ 5282495 h 5503290"/>
                <a:gd name="connsiteX336" fmla="*/ 1909500 w 4998445"/>
                <a:gd name="connsiteY336" fmla="*/ 5324828 h 5503290"/>
                <a:gd name="connsiteX337" fmla="*/ 1975116 w 4998445"/>
                <a:gd name="connsiteY337" fmla="*/ 5346700 h 5503290"/>
                <a:gd name="connsiteX338" fmla="*/ 2011805 w 4998445"/>
                <a:gd name="connsiteY338" fmla="*/ 5356578 h 5503290"/>
                <a:gd name="connsiteX339" fmla="*/ 2048494 w 4998445"/>
                <a:gd name="connsiteY339" fmla="*/ 5366456 h 5503290"/>
                <a:gd name="connsiteX340" fmla="*/ 2184666 w 4998445"/>
                <a:gd name="connsiteY340" fmla="*/ 5409495 h 5503290"/>
                <a:gd name="connsiteX341" fmla="*/ 2255222 w 4998445"/>
                <a:gd name="connsiteY341" fmla="*/ 5430662 h 5503290"/>
                <a:gd name="connsiteX342" fmla="*/ 2325777 w 4998445"/>
                <a:gd name="connsiteY342" fmla="*/ 5451828 h 5503290"/>
                <a:gd name="connsiteX343" fmla="*/ 2392805 w 4998445"/>
                <a:gd name="connsiteY343" fmla="*/ 5472995 h 5503290"/>
                <a:gd name="connsiteX344" fmla="*/ 2449250 w 4998445"/>
                <a:gd name="connsiteY344" fmla="*/ 5492045 h 5503290"/>
                <a:gd name="connsiteX345" fmla="*/ 2497756 w 4998445"/>
                <a:gd name="connsiteY345" fmla="*/ 5503246 h 550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</a:cxnLst>
              <a:rect l="l" t="t" r="r" b="b"/>
              <a:pathLst>
                <a:path w="4998445" h="5503290">
                  <a:moveTo>
                    <a:pt x="2497367" y="4954392"/>
                  </a:moveTo>
                  <a:lnTo>
                    <a:pt x="2512183" y="4954392"/>
                  </a:lnTo>
                  <a:cubicBezTo>
                    <a:pt x="2527706" y="4954392"/>
                    <a:pt x="2583444" y="4938164"/>
                    <a:pt x="2622956" y="4921936"/>
                  </a:cubicBezTo>
                  <a:cubicBezTo>
                    <a:pt x="2635656" y="4916292"/>
                    <a:pt x="2651883" y="4912058"/>
                    <a:pt x="2659644" y="4912058"/>
                  </a:cubicBezTo>
                  <a:cubicBezTo>
                    <a:pt x="2667406" y="4912058"/>
                    <a:pt x="2683633" y="4907825"/>
                    <a:pt x="2696333" y="4902181"/>
                  </a:cubicBezTo>
                  <a:cubicBezTo>
                    <a:pt x="2709033" y="4897242"/>
                    <a:pt x="2738667" y="4887364"/>
                    <a:pt x="2761950" y="4880308"/>
                  </a:cubicBezTo>
                  <a:cubicBezTo>
                    <a:pt x="2809928" y="4866197"/>
                    <a:pt x="2861433" y="4850675"/>
                    <a:pt x="2903061" y="4837975"/>
                  </a:cubicBezTo>
                  <a:cubicBezTo>
                    <a:pt x="2918583" y="4833036"/>
                    <a:pt x="2950333" y="4823864"/>
                    <a:pt x="2973617" y="4816808"/>
                  </a:cubicBezTo>
                  <a:cubicBezTo>
                    <a:pt x="2996900" y="4809753"/>
                    <a:pt x="3026533" y="4799875"/>
                    <a:pt x="3039233" y="4794936"/>
                  </a:cubicBezTo>
                  <a:cubicBezTo>
                    <a:pt x="3051933" y="4789292"/>
                    <a:pt x="3068161" y="4785058"/>
                    <a:pt x="3075922" y="4785058"/>
                  </a:cubicBezTo>
                  <a:cubicBezTo>
                    <a:pt x="3083683" y="4785058"/>
                    <a:pt x="3099911" y="4780825"/>
                    <a:pt x="3112611" y="4775181"/>
                  </a:cubicBezTo>
                  <a:cubicBezTo>
                    <a:pt x="3125311" y="4770242"/>
                    <a:pt x="3154945" y="4760364"/>
                    <a:pt x="3178228" y="4753308"/>
                  </a:cubicBezTo>
                  <a:cubicBezTo>
                    <a:pt x="3201511" y="4746958"/>
                    <a:pt x="3233261" y="4737081"/>
                    <a:pt x="3248783" y="4732142"/>
                  </a:cubicBezTo>
                  <a:cubicBezTo>
                    <a:pt x="3308050" y="4713797"/>
                    <a:pt x="3348972" y="4701803"/>
                    <a:pt x="3389895" y="4689808"/>
                  </a:cubicBezTo>
                  <a:cubicBezTo>
                    <a:pt x="3413178" y="4682753"/>
                    <a:pt x="3442811" y="4672875"/>
                    <a:pt x="3455511" y="4667936"/>
                  </a:cubicBezTo>
                  <a:cubicBezTo>
                    <a:pt x="3468211" y="4662292"/>
                    <a:pt x="3484439" y="4658058"/>
                    <a:pt x="3492200" y="4658058"/>
                  </a:cubicBezTo>
                  <a:cubicBezTo>
                    <a:pt x="3499961" y="4658058"/>
                    <a:pt x="3516189" y="4653825"/>
                    <a:pt x="3528889" y="4648181"/>
                  </a:cubicBezTo>
                  <a:cubicBezTo>
                    <a:pt x="3541589" y="4643242"/>
                    <a:pt x="3571222" y="4633364"/>
                    <a:pt x="3594506" y="4626308"/>
                  </a:cubicBezTo>
                  <a:cubicBezTo>
                    <a:pt x="3617789" y="4619958"/>
                    <a:pt x="3649539" y="4610081"/>
                    <a:pt x="3665061" y="4605142"/>
                  </a:cubicBezTo>
                  <a:cubicBezTo>
                    <a:pt x="3722211" y="4587503"/>
                    <a:pt x="3764545" y="4574803"/>
                    <a:pt x="3806172" y="4562808"/>
                  </a:cubicBezTo>
                  <a:cubicBezTo>
                    <a:pt x="3829456" y="4555753"/>
                    <a:pt x="3859795" y="4546581"/>
                    <a:pt x="3873200" y="4541642"/>
                  </a:cubicBezTo>
                  <a:cubicBezTo>
                    <a:pt x="3886606" y="4536703"/>
                    <a:pt x="3916945" y="4527531"/>
                    <a:pt x="3940228" y="4520475"/>
                  </a:cubicBezTo>
                  <a:cubicBezTo>
                    <a:pt x="3990322" y="4506364"/>
                    <a:pt x="4041828" y="4490136"/>
                    <a:pt x="4081339" y="4478142"/>
                  </a:cubicBezTo>
                  <a:cubicBezTo>
                    <a:pt x="4096861" y="4473203"/>
                    <a:pt x="4128611" y="4464031"/>
                    <a:pt x="4151896" y="4456975"/>
                  </a:cubicBezTo>
                  <a:cubicBezTo>
                    <a:pt x="4175178" y="4449919"/>
                    <a:pt x="4204812" y="4440042"/>
                    <a:pt x="4217512" y="4435103"/>
                  </a:cubicBezTo>
                  <a:cubicBezTo>
                    <a:pt x="4230212" y="4429458"/>
                    <a:pt x="4246440" y="4425225"/>
                    <a:pt x="4254200" y="4425225"/>
                  </a:cubicBezTo>
                  <a:cubicBezTo>
                    <a:pt x="4261960" y="4425225"/>
                    <a:pt x="4278188" y="4420992"/>
                    <a:pt x="4290888" y="4415347"/>
                  </a:cubicBezTo>
                  <a:cubicBezTo>
                    <a:pt x="4303588" y="4410408"/>
                    <a:pt x="4333222" y="4400531"/>
                    <a:pt x="4356506" y="4393475"/>
                  </a:cubicBezTo>
                  <a:cubicBezTo>
                    <a:pt x="4465160" y="4361725"/>
                    <a:pt x="4464456" y="4362431"/>
                    <a:pt x="4472922" y="4327153"/>
                  </a:cubicBezTo>
                  <a:cubicBezTo>
                    <a:pt x="4489150" y="4259419"/>
                    <a:pt x="4497616" y="3934864"/>
                    <a:pt x="4488444" y="3724608"/>
                  </a:cubicBezTo>
                  <a:cubicBezTo>
                    <a:pt x="4483506" y="3615247"/>
                    <a:pt x="4476450" y="3505181"/>
                    <a:pt x="4472922" y="3479781"/>
                  </a:cubicBezTo>
                  <a:cubicBezTo>
                    <a:pt x="4463044" y="3407814"/>
                    <a:pt x="4450344" y="3317503"/>
                    <a:pt x="4444700" y="3275169"/>
                  </a:cubicBezTo>
                  <a:cubicBezTo>
                    <a:pt x="4438350" y="3226486"/>
                    <a:pt x="4425650" y="3156636"/>
                    <a:pt x="4412244" y="3104425"/>
                  </a:cubicBezTo>
                  <a:cubicBezTo>
                    <a:pt x="4406600" y="3081847"/>
                    <a:pt x="4402368" y="3057153"/>
                    <a:pt x="4402368" y="3048686"/>
                  </a:cubicBezTo>
                  <a:cubicBezTo>
                    <a:pt x="4402368" y="3040219"/>
                    <a:pt x="4398132" y="3016936"/>
                    <a:pt x="4392488" y="2997181"/>
                  </a:cubicBezTo>
                  <a:cubicBezTo>
                    <a:pt x="4386844" y="2977425"/>
                    <a:pt x="4376968" y="2940736"/>
                    <a:pt x="4370616" y="2915336"/>
                  </a:cubicBezTo>
                  <a:cubicBezTo>
                    <a:pt x="4338160" y="2784103"/>
                    <a:pt x="4286656" y="2625353"/>
                    <a:pt x="4233032" y="2484947"/>
                  </a:cubicBezTo>
                  <a:cubicBezTo>
                    <a:pt x="4224568" y="2463780"/>
                    <a:pt x="4215396" y="2437675"/>
                    <a:pt x="4211868" y="2427797"/>
                  </a:cubicBezTo>
                  <a:cubicBezTo>
                    <a:pt x="4209044" y="2417919"/>
                    <a:pt x="4203400" y="2403808"/>
                    <a:pt x="4199872" y="2396047"/>
                  </a:cubicBezTo>
                  <a:cubicBezTo>
                    <a:pt x="4195640" y="2388992"/>
                    <a:pt x="4187878" y="2371353"/>
                    <a:pt x="4182232" y="2357947"/>
                  </a:cubicBezTo>
                  <a:cubicBezTo>
                    <a:pt x="4151896" y="2285275"/>
                    <a:pt x="4065817" y="2110297"/>
                    <a:pt x="4032656" y="2051030"/>
                  </a:cubicBezTo>
                  <a:cubicBezTo>
                    <a:pt x="4019250" y="2027747"/>
                    <a:pt x="3999495" y="1993175"/>
                    <a:pt x="3988911" y="1973419"/>
                  </a:cubicBezTo>
                  <a:cubicBezTo>
                    <a:pt x="3978328" y="1954369"/>
                    <a:pt x="3958572" y="1920503"/>
                    <a:pt x="3944461" y="1899336"/>
                  </a:cubicBezTo>
                  <a:cubicBezTo>
                    <a:pt x="3929645" y="1877464"/>
                    <a:pt x="3916239" y="1855592"/>
                    <a:pt x="3913417" y="1849947"/>
                  </a:cubicBezTo>
                  <a:cubicBezTo>
                    <a:pt x="3900717" y="1823136"/>
                    <a:pt x="3835806" y="1730003"/>
                    <a:pt x="3764545" y="1634753"/>
                  </a:cubicBezTo>
                  <a:cubicBezTo>
                    <a:pt x="3586039" y="1396275"/>
                    <a:pt x="3428700" y="1232586"/>
                    <a:pt x="3154239" y="999047"/>
                  </a:cubicBezTo>
                  <a:cubicBezTo>
                    <a:pt x="3099206" y="952480"/>
                    <a:pt x="2885422" y="795847"/>
                    <a:pt x="2837444" y="766919"/>
                  </a:cubicBezTo>
                  <a:cubicBezTo>
                    <a:pt x="2831094" y="762686"/>
                    <a:pt x="2806400" y="747164"/>
                    <a:pt x="2783117" y="730936"/>
                  </a:cubicBezTo>
                  <a:cubicBezTo>
                    <a:pt x="2759128" y="715414"/>
                    <a:pt x="2735844" y="700597"/>
                    <a:pt x="2730200" y="697775"/>
                  </a:cubicBezTo>
                  <a:cubicBezTo>
                    <a:pt x="2724556" y="694953"/>
                    <a:pt x="2710444" y="686486"/>
                    <a:pt x="2698450" y="678725"/>
                  </a:cubicBezTo>
                  <a:cubicBezTo>
                    <a:pt x="2687161" y="670964"/>
                    <a:pt x="2670933" y="661792"/>
                    <a:pt x="2663172" y="657558"/>
                  </a:cubicBezTo>
                  <a:cubicBezTo>
                    <a:pt x="2655411" y="653325"/>
                    <a:pt x="2639889" y="644153"/>
                    <a:pt x="2627894" y="636392"/>
                  </a:cubicBezTo>
                  <a:cubicBezTo>
                    <a:pt x="2616606" y="628630"/>
                    <a:pt x="2601789" y="620164"/>
                    <a:pt x="2596144" y="617342"/>
                  </a:cubicBezTo>
                  <a:cubicBezTo>
                    <a:pt x="2590500" y="614519"/>
                    <a:pt x="2570039" y="603936"/>
                    <a:pt x="2551694" y="592647"/>
                  </a:cubicBezTo>
                  <a:cubicBezTo>
                    <a:pt x="2533350" y="582064"/>
                    <a:pt x="2513594" y="572891"/>
                    <a:pt x="2507950" y="572891"/>
                  </a:cubicBezTo>
                  <a:cubicBezTo>
                    <a:pt x="2498778" y="572891"/>
                    <a:pt x="2497367" y="850175"/>
                    <a:pt x="2497367" y="2763642"/>
                  </a:cubicBezTo>
                  <a:close/>
                  <a:moveTo>
                    <a:pt x="2498991" y="5207177"/>
                  </a:moveTo>
                  <a:cubicBezTo>
                    <a:pt x="2490172" y="5207353"/>
                    <a:pt x="2480647" y="5204531"/>
                    <a:pt x="2466888" y="5198534"/>
                  </a:cubicBezTo>
                  <a:cubicBezTo>
                    <a:pt x="2455600" y="5192889"/>
                    <a:pt x="2426672" y="5183717"/>
                    <a:pt x="2403388" y="5176662"/>
                  </a:cubicBezTo>
                  <a:cubicBezTo>
                    <a:pt x="2380105" y="5169606"/>
                    <a:pt x="2348355" y="5160434"/>
                    <a:pt x="2332833" y="5155495"/>
                  </a:cubicBezTo>
                  <a:cubicBezTo>
                    <a:pt x="2317311" y="5150556"/>
                    <a:pt x="2285561" y="5140678"/>
                    <a:pt x="2262277" y="5134328"/>
                  </a:cubicBezTo>
                  <a:cubicBezTo>
                    <a:pt x="2238994" y="5127273"/>
                    <a:pt x="2209361" y="5117395"/>
                    <a:pt x="2196661" y="5112456"/>
                  </a:cubicBezTo>
                  <a:cubicBezTo>
                    <a:pt x="2183961" y="5106812"/>
                    <a:pt x="2167733" y="5102578"/>
                    <a:pt x="2159972" y="5102578"/>
                  </a:cubicBezTo>
                  <a:cubicBezTo>
                    <a:pt x="2152211" y="5102578"/>
                    <a:pt x="2135983" y="5098345"/>
                    <a:pt x="2123283" y="5092700"/>
                  </a:cubicBezTo>
                  <a:cubicBezTo>
                    <a:pt x="2110583" y="5087762"/>
                    <a:pt x="2080950" y="5077884"/>
                    <a:pt x="2057666" y="5070828"/>
                  </a:cubicBezTo>
                  <a:cubicBezTo>
                    <a:pt x="2016744" y="5058834"/>
                    <a:pt x="1975822" y="5046839"/>
                    <a:pt x="1916555" y="5028495"/>
                  </a:cubicBezTo>
                  <a:cubicBezTo>
                    <a:pt x="1901033" y="5023556"/>
                    <a:pt x="1869283" y="5013678"/>
                    <a:pt x="1846000" y="5007328"/>
                  </a:cubicBezTo>
                  <a:cubicBezTo>
                    <a:pt x="1822716" y="5000273"/>
                    <a:pt x="1793083" y="4990395"/>
                    <a:pt x="1780383" y="4985456"/>
                  </a:cubicBezTo>
                  <a:cubicBezTo>
                    <a:pt x="1767683" y="4979812"/>
                    <a:pt x="1751455" y="4975578"/>
                    <a:pt x="1743694" y="4975578"/>
                  </a:cubicBezTo>
                  <a:cubicBezTo>
                    <a:pt x="1735933" y="4975578"/>
                    <a:pt x="1719705" y="4971345"/>
                    <a:pt x="1707005" y="4965700"/>
                  </a:cubicBezTo>
                  <a:cubicBezTo>
                    <a:pt x="1694305" y="4960762"/>
                    <a:pt x="1664672" y="4950884"/>
                    <a:pt x="1641388" y="4943828"/>
                  </a:cubicBezTo>
                  <a:cubicBezTo>
                    <a:pt x="1600466" y="4931834"/>
                    <a:pt x="1559544" y="4919839"/>
                    <a:pt x="1500277" y="4901495"/>
                  </a:cubicBezTo>
                  <a:cubicBezTo>
                    <a:pt x="1484755" y="4896556"/>
                    <a:pt x="1453005" y="4886678"/>
                    <a:pt x="1429722" y="4880328"/>
                  </a:cubicBezTo>
                  <a:cubicBezTo>
                    <a:pt x="1406438" y="4873273"/>
                    <a:pt x="1376805" y="4863395"/>
                    <a:pt x="1364105" y="4858456"/>
                  </a:cubicBezTo>
                  <a:cubicBezTo>
                    <a:pt x="1351405" y="4852812"/>
                    <a:pt x="1335177" y="4848578"/>
                    <a:pt x="1327416" y="4848578"/>
                  </a:cubicBezTo>
                  <a:cubicBezTo>
                    <a:pt x="1319655" y="4848578"/>
                    <a:pt x="1303427" y="4844345"/>
                    <a:pt x="1290727" y="4838700"/>
                  </a:cubicBezTo>
                  <a:cubicBezTo>
                    <a:pt x="1278027" y="4833762"/>
                    <a:pt x="1248394" y="4823884"/>
                    <a:pt x="1225111" y="4816828"/>
                  </a:cubicBezTo>
                  <a:cubicBezTo>
                    <a:pt x="1201827" y="4809773"/>
                    <a:pt x="1170077" y="4800600"/>
                    <a:pt x="1154555" y="4795662"/>
                  </a:cubicBezTo>
                  <a:cubicBezTo>
                    <a:pt x="1112927" y="4782962"/>
                    <a:pt x="1061422" y="4767439"/>
                    <a:pt x="1013444" y="4753328"/>
                  </a:cubicBezTo>
                  <a:cubicBezTo>
                    <a:pt x="990161" y="4746273"/>
                    <a:pt x="960527" y="4736395"/>
                    <a:pt x="947827" y="4731456"/>
                  </a:cubicBezTo>
                  <a:cubicBezTo>
                    <a:pt x="935127" y="4725812"/>
                    <a:pt x="918899" y="4721578"/>
                    <a:pt x="911138" y="4721578"/>
                  </a:cubicBezTo>
                  <a:cubicBezTo>
                    <a:pt x="903377" y="4721578"/>
                    <a:pt x="887149" y="4717345"/>
                    <a:pt x="874449" y="4711700"/>
                  </a:cubicBezTo>
                  <a:cubicBezTo>
                    <a:pt x="861749" y="4706762"/>
                    <a:pt x="832116" y="4696884"/>
                    <a:pt x="808833" y="4689828"/>
                  </a:cubicBezTo>
                  <a:cubicBezTo>
                    <a:pt x="785549" y="4682773"/>
                    <a:pt x="753799" y="4673600"/>
                    <a:pt x="738277" y="4668662"/>
                  </a:cubicBezTo>
                  <a:cubicBezTo>
                    <a:pt x="696649" y="4655962"/>
                    <a:pt x="645144" y="4640439"/>
                    <a:pt x="597166" y="4626328"/>
                  </a:cubicBezTo>
                  <a:cubicBezTo>
                    <a:pt x="573883" y="4619273"/>
                    <a:pt x="544249" y="4609395"/>
                    <a:pt x="531549" y="4604456"/>
                  </a:cubicBezTo>
                  <a:cubicBezTo>
                    <a:pt x="518849" y="4598812"/>
                    <a:pt x="502622" y="4594578"/>
                    <a:pt x="494861" y="4594578"/>
                  </a:cubicBezTo>
                  <a:cubicBezTo>
                    <a:pt x="487099" y="4594578"/>
                    <a:pt x="470872" y="4590345"/>
                    <a:pt x="458172" y="4584700"/>
                  </a:cubicBezTo>
                  <a:cubicBezTo>
                    <a:pt x="422894" y="4570589"/>
                    <a:pt x="363627" y="4552245"/>
                    <a:pt x="351633" y="4552245"/>
                  </a:cubicBezTo>
                  <a:cubicBezTo>
                    <a:pt x="345283" y="4552245"/>
                    <a:pt x="331877" y="4545189"/>
                    <a:pt x="321999" y="4536017"/>
                  </a:cubicBezTo>
                  <a:cubicBezTo>
                    <a:pt x="304361" y="4521200"/>
                    <a:pt x="302244" y="4514145"/>
                    <a:pt x="297305" y="4439356"/>
                  </a:cubicBezTo>
                  <a:cubicBezTo>
                    <a:pt x="293777" y="4394906"/>
                    <a:pt x="287427" y="4323645"/>
                    <a:pt x="283194" y="4280606"/>
                  </a:cubicBezTo>
                  <a:cubicBezTo>
                    <a:pt x="263438" y="4072467"/>
                    <a:pt x="286016" y="3629378"/>
                    <a:pt x="329055" y="3373967"/>
                  </a:cubicBezTo>
                  <a:cubicBezTo>
                    <a:pt x="334699" y="3340806"/>
                    <a:pt x="340344" y="3302706"/>
                    <a:pt x="341755" y="3289300"/>
                  </a:cubicBezTo>
                  <a:cubicBezTo>
                    <a:pt x="347399" y="3244850"/>
                    <a:pt x="378444" y="3090334"/>
                    <a:pt x="393261" y="3038123"/>
                  </a:cubicBezTo>
                  <a:cubicBezTo>
                    <a:pt x="398905" y="3018367"/>
                    <a:pt x="403138" y="2996495"/>
                    <a:pt x="403138" y="2989439"/>
                  </a:cubicBezTo>
                  <a:cubicBezTo>
                    <a:pt x="403138" y="2983089"/>
                    <a:pt x="408077" y="2962628"/>
                    <a:pt x="413722" y="2944284"/>
                  </a:cubicBezTo>
                  <a:cubicBezTo>
                    <a:pt x="419366" y="2926645"/>
                    <a:pt x="429244" y="2891367"/>
                    <a:pt x="435594" y="2865967"/>
                  </a:cubicBezTo>
                  <a:cubicBezTo>
                    <a:pt x="441944" y="2840567"/>
                    <a:pt x="451116" y="2807406"/>
                    <a:pt x="456055" y="2791884"/>
                  </a:cubicBezTo>
                  <a:cubicBezTo>
                    <a:pt x="460994" y="2776361"/>
                    <a:pt x="470872" y="2744611"/>
                    <a:pt x="477222" y="2721328"/>
                  </a:cubicBezTo>
                  <a:cubicBezTo>
                    <a:pt x="484277" y="2698045"/>
                    <a:pt x="494155" y="2668411"/>
                    <a:pt x="499094" y="2655711"/>
                  </a:cubicBezTo>
                  <a:cubicBezTo>
                    <a:pt x="504738" y="2643011"/>
                    <a:pt x="508972" y="2628195"/>
                    <a:pt x="508972" y="2622550"/>
                  </a:cubicBezTo>
                  <a:cubicBezTo>
                    <a:pt x="508972" y="2616906"/>
                    <a:pt x="513205" y="2602089"/>
                    <a:pt x="518849" y="2589389"/>
                  </a:cubicBezTo>
                  <a:cubicBezTo>
                    <a:pt x="524494" y="2576689"/>
                    <a:pt x="533666" y="2553406"/>
                    <a:pt x="539311" y="2537884"/>
                  </a:cubicBezTo>
                  <a:cubicBezTo>
                    <a:pt x="550599" y="2507545"/>
                    <a:pt x="565416" y="2467328"/>
                    <a:pt x="583761" y="2420056"/>
                  </a:cubicBezTo>
                  <a:cubicBezTo>
                    <a:pt x="596461" y="2386895"/>
                    <a:pt x="607044" y="2362200"/>
                    <a:pt x="646555" y="2269773"/>
                  </a:cubicBezTo>
                  <a:cubicBezTo>
                    <a:pt x="659961" y="2238023"/>
                    <a:pt x="720638" y="2108906"/>
                    <a:pt x="727694" y="2096911"/>
                  </a:cubicBezTo>
                  <a:cubicBezTo>
                    <a:pt x="731222" y="2091267"/>
                    <a:pt x="746744" y="2060928"/>
                    <a:pt x="762972" y="2029884"/>
                  </a:cubicBezTo>
                  <a:cubicBezTo>
                    <a:pt x="779199" y="1998839"/>
                    <a:pt x="798955" y="1962150"/>
                    <a:pt x="806716" y="1948745"/>
                  </a:cubicBezTo>
                  <a:cubicBezTo>
                    <a:pt x="814477" y="1935339"/>
                    <a:pt x="828588" y="1909939"/>
                    <a:pt x="838466" y="1892300"/>
                  </a:cubicBezTo>
                  <a:cubicBezTo>
                    <a:pt x="847638" y="1874661"/>
                    <a:pt x="861044" y="1852084"/>
                    <a:pt x="867394" y="1841500"/>
                  </a:cubicBezTo>
                  <a:cubicBezTo>
                    <a:pt x="873744" y="1830917"/>
                    <a:pt x="892794" y="1801284"/>
                    <a:pt x="909727" y="1774473"/>
                  </a:cubicBezTo>
                  <a:cubicBezTo>
                    <a:pt x="926661" y="1748367"/>
                    <a:pt x="943594" y="1720145"/>
                    <a:pt x="948533" y="1712384"/>
                  </a:cubicBezTo>
                  <a:cubicBezTo>
                    <a:pt x="953472" y="1704623"/>
                    <a:pt x="965466" y="1686984"/>
                    <a:pt x="976755" y="1672873"/>
                  </a:cubicBezTo>
                  <a:cubicBezTo>
                    <a:pt x="987338" y="1658761"/>
                    <a:pt x="995805" y="1644650"/>
                    <a:pt x="995805" y="1642534"/>
                  </a:cubicBezTo>
                  <a:cubicBezTo>
                    <a:pt x="995805" y="1637595"/>
                    <a:pt x="1172900" y="1401234"/>
                    <a:pt x="1204650" y="1363839"/>
                  </a:cubicBezTo>
                  <a:cubicBezTo>
                    <a:pt x="1215938" y="1350434"/>
                    <a:pt x="1246983" y="1313745"/>
                    <a:pt x="1273794" y="1282700"/>
                  </a:cubicBezTo>
                  <a:cubicBezTo>
                    <a:pt x="1300605" y="1250950"/>
                    <a:pt x="1386683" y="1162050"/>
                    <a:pt x="1464294" y="1083734"/>
                  </a:cubicBezTo>
                  <a:cubicBezTo>
                    <a:pt x="1588472" y="960261"/>
                    <a:pt x="1636450" y="915811"/>
                    <a:pt x="1744400" y="824089"/>
                  </a:cubicBezTo>
                  <a:cubicBezTo>
                    <a:pt x="1764861" y="806450"/>
                    <a:pt x="1844588" y="744361"/>
                    <a:pt x="1893977" y="705556"/>
                  </a:cubicBezTo>
                  <a:cubicBezTo>
                    <a:pt x="1991344" y="631472"/>
                    <a:pt x="2221355" y="475545"/>
                    <a:pt x="2276388" y="445911"/>
                  </a:cubicBezTo>
                  <a:cubicBezTo>
                    <a:pt x="2284150" y="441678"/>
                    <a:pt x="2300377" y="432506"/>
                    <a:pt x="2311666" y="424745"/>
                  </a:cubicBezTo>
                  <a:cubicBezTo>
                    <a:pt x="2323661" y="416984"/>
                    <a:pt x="2337772" y="408517"/>
                    <a:pt x="2343416" y="405695"/>
                  </a:cubicBezTo>
                  <a:cubicBezTo>
                    <a:pt x="2349061" y="402872"/>
                    <a:pt x="2376577" y="388056"/>
                    <a:pt x="2403388" y="372534"/>
                  </a:cubicBezTo>
                  <a:cubicBezTo>
                    <a:pt x="2499344" y="316795"/>
                    <a:pt x="2503577" y="314678"/>
                    <a:pt x="2517688" y="325967"/>
                  </a:cubicBezTo>
                  <a:cubicBezTo>
                    <a:pt x="2531094" y="336550"/>
                    <a:pt x="2535327" y="339372"/>
                    <a:pt x="2594594" y="371828"/>
                  </a:cubicBezTo>
                  <a:cubicBezTo>
                    <a:pt x="2613644" y="381706"/>
                    <a:pt x="2639044" y="396522"/>
                    <a:pt x="2650333" y="404284"/>
                  </a:cubicBezTo>
                  <a:cubicBezTo>
                    <a:pt x="2662327" y="411339"/>
                    <a:pt x="2677850" y="420511"/>
                    <a:pt x="2685611" y="424745"/>
                  </a:cubicBezTo>
                  <a:cubicBezTo>
                    <a:pt x="2693372" y="428978"/>
                    <a:pt x="2709600" y="438150"/>
                    <a:pt x="2720888" y="445911"/>
                  </a:cubicBezTo>
                  <a:cubicBezTo>
                    <a:pt x="2732883" y="453672"/>
                    <a:pt x="2746994" y="462139"/>
                    <a:pt x="2752638" y="464961"/>
                  </a:cubicBezTo>
                  <a:cubicBezTo>
                    <a:pt x="2758283" y="467784"/>
                    <a:pt x="2782977" y="483306"/>
                    <a:pt x="2807672" y="500239"/>
                  </a:cubicBezTo>
                  <a:cubicBezTo>
                    <a:pt x="2832366" y="517172"/>
                    <a:pt x="2854238" y="530578"/>
                    <a:pt x="2856355" y="530578"/>
                  </a:cubicBezTo>
                  <a:cubicBezTo>
                    <a:pt x="2858472" y="530578"/>
                    <a:pt x="2871877" y="539045"/>
                    <a:pt x="2885988" y="549628"/>
                  </a:cubicBezTo>
                  <a:cubicBezTo>
                    <a:pt x="2900100" y="560917"/>
                    <a:pt x="2917033" y="572911"/>
                    <a:pt x="2923383" y="576439"/>
                  </a:cubicBezTo>
                  <a:cubicBezTo>
                    <a:pt x="2957250" y="596900"/>
                    <a:pt x="3123761" y="716845"/>
                    <a:pt x="3133638" y="728134"/>
                  </a:cubicBezTo>
                  <a:cubicBezTo>
                    <a:pt x="3135755" y="730250"/>
                    <a:pt x="3159744" y="749300"/>
                    <a:pt x="3186555" y="770467"/>
                  </a:cubicBezTo>
                  <a:cubicBezTo>
                    <a:pt x="3355183" y="901700"/>
                    <a:pt x="3579550" y="1116189"/>
                    <a:pt x="3731950" y="1291873"/>
                  </a:cubicBezTo>
                  <a:cubicBezTo>
                    <a:pt x="3794744" y="1364545"/>
                    <a:pt x="3808855" y="1380773"/>
                    <a:pt x="3843427" y="1426634"/>
                  </a:cubicBezTo>
                  <a:cubicBezTo>
                    <a:pt x="3862477" y="1452034"/>
                    <a:pt x="3885055" y="1480256"/>
                    <a:pt x="3893522" y="1490134"/>
                  </a:cubicBezTo>
                  <a:cubicBezTo>
                    <a:pt x="3917511" y="1518356"/>
                    <a:pt x="4074850" y="1746956"/>
                    <a:pt x="4088255" y="1772356"/>
                  </a:cubicBezTo>
                  <a:cubicBezTo>
                    <a:pt x="4091077" y="1778000"/>
                    <a:pt x="4099544" y="1792817"/>
                    <a:pt x="4107305" y="1804106"/>
                  </a:cubicBezTo>
                  <a:cubicBezTo>
                    <a:pt x="4115066" y="1816100"/>
                    <a:pt x="4124238" y="1831623"/>
                    <a:pt x="4128472" y="1839384"/>
                  </a:cubicBezTo>
                  <a:cubicBezTo>
                    <a:pt x="4132705" y="1847145"/>
                    <a:pt x="4141877" y="1863373"/>
                    <a:pt x="4148932" y="1874661"/>
                  </a:cubicBezTo>
                  <a:cubicBezTo>
                    <a:pt x="4156694" y="1886656"/>
                    <a:pt x="4169394" y="1908528"/>
                    <a:pt x="4177860" y="1924050"/>
                  </a:cubicBezTo>
                  <a:cubicBezTo>
                    <a:pt x="4186328" y="1939573"/>
                    <a:pt x="4202556" y="1969206"/>
                    <a:pt x="4214550" y="1989667"/>
                  </a:cubicBezTo>
                  <a:cubicBezTo>
                    <a:pt x="4265350" y="2082095"/>
                    <a:pt x="4333788" y="2223911"/>
                    <a:pt x="4378240" y="2333273"/>
                  </a:cubicBezTo>
                  <a:cubicBezTo>
                    <a:pt x="4393056" y="2368550"/>
                    <a:pt x="4408576" y="2406650"/>
                    <a:pt x="4413516" y="2417939"/>
                  </a:cubicBezTo>
                  <a:cubicBezTo>
                    <a:pt x="4419160" y="2429934"/>
                    <a:pt x="4428332" y="2453217"/>
                    <a:pt x="4435388" y="2470856"/>
                  </a:cubicBezTo>
                  <a:cubicBezTo>
                    <a:pt x="4441740" y="2488495"/>
                    <a:pt x="4450912" y="2510367"/>
                    <a:pt x="4454440" y="2520245"/>
                  </a:cubicBezTo>
                  <a:cubicBezTo>
                    <a:pt x="4458672" y="2530123"/>
                    <a:pt x="4464316" y="2547761"/>
                    <a:pt x="4467844" y="2559050"/>
                  </a:cubicBezTo>
                  <a:cubicBezTo>
                    <a:pt x="4472784" y="2578806"/>
                    <a:pt x="4500300" y="2660650"/>
                    <a:pt x="4517232" y="2707217"/>
                  </a:cubicBezTo>
                  <a:cubicBezTo>
                    <a:pt x="4521466" y="2719211"/>
                    <a:pt x="4527816" y="2739673"/>
                    <a:pt x="4530640" y="2753078"/>
                  </a:cubicBezTo>
                  <a:cubicBezTo>
                    <a:pt x="4533460" y="2766484"/>
                    <a:pt x="4539812" y="2787650"/>
                    <a:pt x="4543340" y="2798939"/>
                  </a:cubicBezTo>
                  <a:cubicBezTo>
                    <a:pt x="4587084" y="2928761"/>
                    <a:pt x="4662576" y="3286478"/>
                    <a:pt x="4678804" y="3440995"/>
                  </a:cubicBezTo>
                  <a:cubicBezTo>
                    <a:pt x="4681628" y="3468511"/>
                    <a:pt x="4687272" y="3517195"/>
                    <a:pt x="4692212" y="3550356"/>
                  </a:cubicBezTo>
                  <a:cubicBezTo>
                    <a:pt x="4719022" y="3759906"/>
                    <a:pt x="4730312" y="4132439"/>
                    <a:pt x="4713376" y="4301773"/>
                  </a:cubicBezTo>
                  <a:cubicBezTo>
                    <a:pt x="4709144" y="4344812"/>
                    <a:pt x="4703500" y="4411134"/>
                    <a:pt x="4700676" y="4449234"/>
                  </a:cubicBezTo>
                  <a:cubicBezTo>
                    <a:pt x="4695740" y="4513439"/>
                    <a:pt x="4693622" y="4521200"/>
                    <a:pt x="4675984" y="4536017"/>
                  </a:cubicBezTo>
                  <a:cubicBezTo>
                    <a:pt x="4665400" y="4545189"/>
                    <a:pt x="4649876" y="4552245"/>
                    <a:pt x="4641412" y="4552245"/>
                  </a:cubicBezTo>
                  <a:cubicBezTo>
                    <a:pt x="4632944" y="4552950"/>
                    <a:pt x="4618128" y="4557184"/>
                    <a:pt x="4608250" y="4562828"/>
                  </a:cubicBezTo>
                  <a:cubicBezTo>
                    <a:pt x="4598372" y="4568473"/>
                    <a:pt x="4583556" y="4572706"/>
                    <a:pt x="4575088" y="4573412"/>
                  </a:cubicBezTo>
                  <a:cubicBezTo>
                    <a:pt x="4566622" y="4573412"/>
                    <a:pt x="4548984" y="4577645"/>
                    <a:pt x="4536284" y="4583289"/>
                  </a:cubicBezTo>
                  <a:cubicBezTo>
                    <a:pt x="4523584" y="4588228"/>
                    <a:pt x="4493950" y="4598106"/>
                    <a:pt x="4470666" y="4605162"/>
                  </a:cubicBezTo>
                  <a:cubicBezTo>
                    <a:pt x="4422688" y="4619273"/>
                    <a:pt x="4371184" y="4634795"/>
                    <a:pt x="4329556" y="4647495"/>
                  </a:cubicBezTo>
                  <a:cubicBezTo>
                    <a:pt x="4314032" y="4652434"/>
                    <a:pt x="4282284" y="4661606"/>
                    <a:pt x="4259000" y="4668662"/>
                  </a:cubicBezTo>
                  <a:cubicBezTo>
                    <a:pt x="4235716" y="4675717"/>
                    <a:pt x="4206084" y="4685595"/>
                    <a:pt x="4193384" y="4690534"/>
                  </a:cubicBezTo>
                  <a:cubicBezTo>
                    <a:pt x="4180684" y="4696178"/>
                    <a:pt x="4164456" y="4700412"/>
                    <a:pt x="4156694" y="4700412"/>
                  </a:cubicBezTo>
                  <a:cubicBezTo>
                    <a:pt x="4148932" y="4700412"/>
                    <a:pt x="4132705" y="4704645"/>
                    <a:pt x="4120005" y="4710289"/>
                  </a:cubicBezTo>
                  <a:cubicBezTo>
                    <a:pt x="4107305" y="4715228"/>
                    <a:pt x="4077672" y="4725106"/>
                    <a:pt x="4054388" y="4732162"/>
                  </a:cubicBezTo>
                  <a:cubicBezTo>
                    <a:pt x="4006411" y="4746273"/>
                    <a:pt x="3954905" y="4761795"/>
                    <a:pt x="3913277" y="4774495"/>
                  </a:cubicBezTo>
                  <a:cubicBezTo>
                    <a:pt x="3897755" y="4779434"/>
                    <a:pt x="3866005" y="4788606"/>
                    <a:pt x="3842722" y="4795662"/>
                  </a:cubicBezTo>
                  <a:cubicBezTo>
                    <a:pt x="3819438" y="4802717"/>
                    <a:pt x="3789805" y="4812595"/>
                    <a:pt x="3777105" y="4817534"/>
                  </a:cubicBezTo>
                  <a:cubicBezTo>
                    <a:pt x="3764405" y="4823178"/>
                    <a:pt x="3748177" y="4827412"/>
                    <a:pt x="3740416" y="4827412"/>
                  </a:cubicBezTo>
                  <a:cubicBezTo>
                    <a:pt x="3732655" y="4827412"/>
                    <a:pt x="3716427" y="4831645"/>
                    <a:pt x="3703727" y="4837289"/>
                  </a:cubicBezTo>
                  <a:cubicBezTo>
                    <a:pt x="3691027" y="4842228"/>
                    <a:pt x="3661394" y="4852106"/>
                    <a:pt x="3638111" y="4859162"/>
                  </a:cubicBezTo>
                  <a:cubicBezTo>
                    <a:pt x="3590133" y="4873273"/>
                    <a:pt x="3538627" y="4888795"/>
                    <a:pt x="3497000" y="4901495"/>
                  </a:cubicBezTo>
                  <a:cubicBezTo>
                    <a:pt x="3481477" y="4906434"/>
                    <a:pt x="3449727" y="4915606"/>
                    <a:pt x="3426444" y="4922662"/>
                  </a:cubicBezTo>
                  <a:cubicBezTo>
                    <a:pt x="3403161" y="4929717"/>
                    <a:pt x="3372822" y="4938889"/>
                    <a:pt x="3359416" y="4943828"/>
                  </a:cubicBezTo>
                  <a:cubicBezTo>
                    <a:pt x="3346011" y="4948767"/>
                    <a:pt x="3315672" y="4957939"/>
                    <a:pt x="3292388" y="4964995"/>
                  </a:cubicBezTo>
                  <a:cubicBezTo>
                    <a:pt x="3249350" y="4977695"/>
                    <a:pt x="3202077" y="4991806"/>
                    <a:pt x="3151277" y="5007328"/>
                  </a:cubicBezTo>
                  <a:cubicBezTo>
                    <a:pt x="3135755" y="5011562"/>
                    <a:pt x="3104005" y="5021439"/>
                    <a:pt x="3080722" y="5027789"/>
                  </a:cubicBezTo>
                  <a:cubicBezTo>
                    <a:pt x="3057438" y="5034845"/>
                    <a:pt x="3027805" y="5044723"/>
                    <a:pt x="3015105" y="5050367"/>
                  </a:cubicBezTo>
                  <a:cubicBezTo>
                    <a:pt x="3002405" y="5056012"/>
                    <a:pt x="2986177" y="5060245"/>
                    <a:pt x="2978416" y="5060245"/>
                  </a:cubicBezTo>
                  <a:cubicBezTo>
                    <a:pt x="2970655" y="5060245"/>
                    <a:pt x="2954427" y="5064478"/>
                    <a:pt x="2941727" y="5070123"/>
                  </a:cubicBezTo>
                  <a:cubicBezTo>
                    <a:pt x="2929027" y="5075062"/>
                    <a:pt x="2899394" y="5084939"/>
                    <a:pt x="2876111" y="5091995"/>
                  </a:cubicBezTo>
                  <a:cubicBezTo>
                    <a:pt x="2828133" y="5106106"/>
                    <a:pt x="2776627" y="5121628"/>
                    <a:pt x="2735000" y="5134328"/>
                  </a:cubicBezTo>
                  <a:cubicBezTo>
                    <a:pt x="2719477" y="5139267"/>
                    <a:pt x="2687727" y="5148439"/>
                    <a:pt x="2664444" y="5155495"/>
                  </a:cubicBezTo>
                  <a:cubicBezTo>
                    <a:pt x="2641161" y="5162550"/>
                    <a:pt x="2611527" y="5172428"/>
                    <a:pt x="2598827" y="5177367"/>
                  </a:cubicBezTo>
                  <a:cubicBezTo>
                    <a:pt x="2586127" y="5183012"/>
                    <a:pt x="2568488" y="5187245"/>
                    <a:pt x="2560022" y="5187245"/>
                  </a:cubicBezTo>
                  <a:cubicBezTo>
                    <a:pt x="2551555" y="5187950"/>
                    <a:pt x="2536738" y="5192184"/>
                    <a:pt x="2526861" y="5197828"/>
                  </a:cubicBezTo>
                  <a:cubicBezTo>
                    <a:pt x="2515925" y="5203825"/>
                    <a:pt x="2507811" y="5207000"/>
                    <a:pt x="2498991" y="5207177"/>
                  </a:cubicBezTo>
                  <a:close/>
                  <a:moveTo>
                    <a:pt x="2497756" y="5503246"/>
                  </a:moveTo>
                  <a:cubicBezTo>
                    <a:pt x="2510986" y="5503687"/>
                    <a:pt x="2522980" y="5500864"/>
                    <a:pt x="2538855" y="5494867"/>
                  </a:cubicBezTo>
                  <a:cubicBezTo>
                    <a:pt x="2553672" y="5489928"/>
                    <a:pt x="2584716" y="5480050"/>
                    <a:pt x="2608000" y="5472995"/>
                  </a:cubicBezTo>
                  <a:cubicBezTo>
                    <a:pt x="2631283" y="5465939"/>
                    <a:pt x="2660916" y="5456062"/>
                    <a:pt x="2673616" y="5451123"/>
                  </a:cubicBezTo>
                  <a:cubicBezTo>
                    <a:pt x="2686316" y="5445478"/>
                    <a:pt x="2702544" y="5441245"/>
                    <a:pt x="2710305" y="5441245"/>
                  </a:cubicBezTo>
                  <a:cubicBezTo>
                    <a:pt x="2718066" y="5441245"/>
                    <a:pt x="2734294" y="5437012"/>
                    <a:pt x="2746994" y="5431367"/>
                  </a:cubicBezTo>
                  <a:cubicBezTo>
                    <a:pt x="2759694" y="5426428"/>
                    <a:pt x="2789327" y="5416550"/>
                    <a:pt x="2812611" y="5409495"/>
                  </a:cubicBezTo>
                  <a:cubicBezTo>
                    <a:pt x="2835894" y="5403145"/>
                    <a:pt x="2867644" y="5393267"/>
                    <a:pt x="2883166" y="5388328"/>
                  </a:cubicBezTo>
                  <a:cubicBezTo>
                    <a:pt x="2898688" y="5383389"/>
                    <a:pt x="2930438" y="5374217"/>
                    <a:pt x="2953722" y="5367162"/>
                  </a:cubicBezTo>
                  <a:cubicBezTo>
                    <a:pt x="2977005" y="5360106"/>
                    <a:pt x="3006638" y="5350228"/>
                    <a:pt x="3019338" y="5345289"/>
                  </a:cubicBezTo>
                  <a:cubicBezTo>
                    <a:pt x="3032038" y="5339645"/>
                    <a:pt x="3048266" y="5335412"/>
                    <a:pt x="3056027" y="5335412"/>
                  </a:cubicBezTo>
                  <a:cubicBezTo>
                    <a:pt x="3063788" y="5335412"/>
                    <a:pt x="3080016" y="5331178"/>
                    <a:pt x="3092716" y="5325534"/>
                  </a:cubicBezTo>
                  <a:cubicBezTo>
                    <a:pt x="3105416" y="5320595"/>
                    <a:pt x="3135050" y="5310717"/>
                    <a:pt x="3158333" y="5303662"/>
                  </a:cubicBezTo>
                  <a:cubicBezTo>
                    <a:pt x="3181616" y="5297312"/>
                    <a:pt x="3213366" y="5287434"/>
                    <a:pt x="3228888" y="5282495"/>
                  </a:cubicBezTo>
                  <a:cubicBezTo>
                    <a:pt x="3244411" y="5278262"/>
                    <a:pt x="3276161" y="5268384"/>
                    <a:pt x="3299444" y="5261328"/>
                  </a:cubicBezTo>
                  <a:cubicBezTo>
                    <a:pt x="3395400" y="5233106"/>
                    <a:pt x="3413038" y="5227462"/>
                    <a:pt x="3435616" y="5218289"/>
                  </a:cubicBezTo>
                  <a:cubicBezTo>
                    <a:pt x="3448316" y="5212645"/>
                    <a:pt x="3464544" y="5208412"/>
                    <a:pt x="3472305" y="5208412"/>
                  </a:cubicBezTo>
                  <a:cubicBezTo>
                    <a:pt x="3480066" y="5208412"/>
                    <a:pt x="3496294" y="5204178"/>
                    <a:pt x="3508994" y="5198534"/>
                  </a:cubicBezTo>
                  <a:cubicBezTo>
                    <a:pt x="3521694" y="5193595"/>
                    <a:pt x="3551327" y="5183717"/>
                    <a:pt x="3574611" y="5176662"/>
                  </a:cubicBezTo>
                  <a:cubicBezTo>
                    <a:pt x="3622588" y="5162550"/>
                    <a:pt x="3674094" y="5147028"/>
                    <a:pt x="3715722" y="5134328"/>
                  </a:cubicBezTo>
                  <a:cubicBezTo>
                    <a:pt x="3731244" y="5129389"/>
                    <a:pt x="3762994" y="5120217"/>
                    <a:pt x="3786277" y="5113162"/>
                  </a:cubicBezTo>
                  <a:cubicBezTo>
                    <a:pt x="3809561" y="5106106"/>
                    <a:pt x="3839900" y="5096934"/>
                    <a:pt x="3853305" y="5091995"/>
                  </a:cubicBezTo>
                  <a:cubicBezTo>
                    <a:pt x="3866711" y="5087056"/>
                    <a:pt x="3897050" y="5077884"/>
                    <a:pt x="3920333" y="5070828"/>
                  </a:cubicBezTo>
                  <a:cubicBezTo>
                    <a:pt x="3963372" y="5058128"/>
                    <a:pt x="4010644" y="5044017"/>
                    <a:pt x="4061444" y="5028495"/>
                  </a:cubicBezTo>
                  <a:cubicBezTo>
                    <a:pt x="4076966" y="5024262"/>
                    <a:pt x="4108716" y="5014384"/>
                    <a:pt x="4132000" y="5008034"/>
                  </a:cubicBezTo>
                  <a:cubicBezTo>
                    <a:pt x="4155284" y="5000978"/>
                    <a:pt x="4184916" y="4991100"/>
                    <a:pt x="4197616" y="4985456"/>
                  </a:cubicBezTo>
                  <a:cubicBezTo>
                    <a:pt x="4210316" y="4979812"/>
                    <a:pt x="4227956" y="4975578"/>
                    <a:pt x="4236422" y="4975578"/>
                  </a:cubicBezTo>
                  <a:cubicBezTo>
                    <a:pt x="4244888" y="4974873"/>
                    <a:pt x="4259704" y="4970639"/>
                    <a:pt x="4269584" y="4964995"/>
                  </a:cubicBezTo>
                  <a:cubicBezTo>
                    <a:pt x="4279460" y="4959350"/>
                    <a:pt x="4294276" y="4955117"/>
                    <a:pt x="4302744" y="4954412"/>
                  </a:cubicBezTo>
                  <a:cubicBezTo>
                    <a:pt x="4311212" y="4954412"/>
                    <a:pt x="4328850" y="4950178"/>
                    <a:pt x="4341550" y="4944534"/>
                  </a:cubicBezTo>
                  <a:cubicBezTo>
                    <a:pt x="4354250" y="4939595"/>
                    <a:pt x="4383884" y="4929717"/>
                    <a:pt x="4407166" y="4922662"/>
                  </a:cubicBezTo>
                  <a:cubicBezTo>
                    <a:pt x="4448088" y="4910667"/>
                    <a:pt x="4489012" y="4898673"/>
                    <a:pt x="4548276" y="4880328"/>
                  </a:cubicBezTo>
                  <a:cubicBezTo>
                    <a:pt x="4563800" y="4875389"/>
                    <a:pt x="4595550" y="4865512"/>
                    <a:pt x="4618832" y="4859162"/>
                  </a:cubicBezTo>
                  <a:cubicBezTo>
                    <a:pt x="4642116" y="4852106"/>
                    <a:pt x="4672456" y="4842934"/>
                    <a:pt x="4685860" y="4837995"/>
                  </a:cubicBezTo>
                  <a:cubicBezTo>
                    <a:pt x="4699266" y="4833056"/>
                    <a:pt x="4729604" y="4823884"/>
                    <a:pt x="4752888" y="4816828"/>
                  </a:cubicBezTo>
                  <a:cubicBezTo>
                    <a:pt x="4776172" y="4810478"/>
                    <a:pt x="4807922" y="4800600"/>
                    <a:pt x="4823444" y="4795662"/>
                  </a:cubicBezTo>
                  <a:cubicBezTo>
                    <a:pt x="4838966" y="4791428"/>
                    <a:pt x="4870716" y="4781550"/>
                    <a:pt x="4894000" y="4774495"/>
                  </a:cubicBezTo>
                  <a:cubicBezTo>
                    <a:pt x="4942684" y="4759678"/>
                    <a:pt x="4953972" y="4749095"/>
                    <a:pt x="4953972" y="4718756"/>
                  </a:cubicBezTo>
                  <a:cubicBezTo>
                    <a:pt x="4953972" y="4706762"/>
                    <a:pt x="4958204" y="4673600"/>
                    <a:pt x="4963850" y="4643967"/>
                  </a:cubicBezTo>
                  <a:cubicBezTo>
                    <a:pt x="4991366" y="4500739"/>
                    <a:pt x="4998422" y="4385734"/>
                    <a:pt x="4998422" y="4086578"/>
                  </a:cubicBezTo>
                  <a:cubicBezTo>
                    <a:pt x="4999128" y="3758495"/>
                    <a:pt x="4984312" y="3558823"/>
                    <a:pt x="4943388" y="3334456"/>
                  </a:cubicBezTo>
                  <a:cubicBezTo>
                    <a:pt x="4937744" y="3302706"/>
                    <a:pt x="4932804" y="3268134"/>
                    <a:pt x="4932804" y="3257550"/>
                  </a:cubicBezTo>
                  <a:cubicBezTo>
                    <a:pt x="4932804" y="3246967"/>
                    <a:pt x="4928572" y="3219450"/>
                    <a:pt x="4922928" y="3195461"/>
                  </a:cubicBezTo>
                  <a:cubicBezTo>
                    <a:pt x="4917284" y="3171473"/>
                    <a:pt x="4907404" y="3126317"/>
                    <a:pt x="4901056" y="3095273"/>
                  </a:cubicBezTo>
                  <a:cubicBezTo>
                    <a:pt x="4880594" y="2995789"/>
                    <a:pt x="4860132" y="2909711"/>
                    <a:pt x="4836850" y="2823634"/>
                  </a:cubicBezTo>
                  <a:cubicBezTo>
                    <a:pt x="4809332" y="2724150"/>
                    <a:pt x="4788166" y="2651478"/>
                    <a:pt x="4774056" y="2611967"/>
                  </a:cubicBezTo>
                  <a:cubicBezTo>
                    <a:pt x="4769116" y="2598561"/>
                    <a:pt x="4761356" y="2575984"/>
                    <a:pt x="4757122" y="2562578"/>
                  </a:cubicBezTo>
                  <a:cubicBezTo>
                    <a:pt x="4752184" y="2549173"/>
                    <a:pt x="4745832" y="2528711"/>
                    <a:pt x="4742304" y="2516717"/>
                  </a:cubicBezTo>
                  <a:cubicBezTo>
                    <a:pt x="4738776" y="2505428"/>
                    <a:pt x="4729604" y="2477911"/>
                    <a:pt x="4721140" y="2456745"/>
                  </a:cubicBezTo>
                  <a:cubicBezTo>
                    <a:pt x="4712672" y="2435578"/>
                    <a:pt x="4703500" y="2410178"/>
                    <a:pt x="4699972" y="2400300"/>
                  </a:cubicBezTo>
                  <a:cubicBezTo>
                    <a:pt x="4683744" y="2351617"/>
                    <a:pt x="4597666" y="2144889"/>
                    <a:pt x="4580028" y="2111728"/>
                  </a:cubicBezTo>
                  <a:cubicBezTo>
                    <a:pt x="4576500" y="2105378"/>
                    <a:pt x="4552512" y="2057400"/>
                    <a:pt x="4527112" y="2005189"/>
                  </a:cubicBezTo>
                  <a:cubicBezTo>
                    <a:pt x="4469960" y="1890184"/>
                    <a:pt x="4450912" y="1854200"/>
                    <a:pt x="4414222" y="1789995"/>
                  </a:cubicBezTo>
                  <a:cubicBezTo>
                    <a:pt x="4398700" y="1762478"/>
                    <a:pt x="4383884" y="1735667"/>
                    <a:pt x="4380356" y="1730023"/>
                  </a:cubicBezTo>
                  <a:cubicBezTo>
                    <a:pt x="4377532" y="1724378"/>
                    <a:pt x="4369772" y="1710973"/>
                    <a:pt x="4362716" y="1700389"/>
                  </a:cubicBezTo>
                  <a:cubicBezTo>
                    <a:pt x="4356366" y="1690511"/>
                    <a:pt x="4341550" y="1666523"/>
                    <a:pt x="4330260" y="1647473"/>
                  </a:cubicBezTo>
                  <a:cubicBezTo>
                    <a:pt x="4294276" y="1588206"/>
                    <a:pt x="4187032" y="1428045"/>
                    <a:pt x="4177156" y="1419578"/>
                  </a:cubicBezTo>
                  <a:cubicBezTo>
                    <a:pt x="4175038" y="1417461"/>
                    <a:pt x="4163044" y="1400528"/>
                    <a:pt x="4149638" y="1380773"/>
                  </a:cubicBezTo>
                  <a:cubicBezTo>
                    <a:pt x="4128472" y="1349728"/>
                    <a:pt x="4075555" y="1279173"/>
                    <a:pt x="4042394" y="1239661"/>
                  </a:cubicBezTo>
                  <a:cubicBezTo>
                    <a:pt x="4036044" y="1231900"/>
                    <a:pt x="4013466" y="1203678"/>
                    <a:pt x="3991594" y="1176867"/>
                  </a:cubicBezTo>
                  <a:cubicBezTo>
                    <a:pt x="3880116" y="1039989"/>
                    <a:pt x="3662805" y="814211"/>
                    <a:pt x="3553444" y="721078"/>
                  </a:cubicBezTo>
                  <a:cubicBezTo>
                    <a:pt x="3534394" y="704145"/>
                    <a:pt x="3516755" y="688622"/>
                    <a:pt x="3514638" y="686506"/>
                  </a:cubicBezTo>
                  <a:cubicBezTo>
                    <a:pt x="3511111" y="681567"/>
                    <a:pt x="3432088" y="614539"/>
                    <a:pt x="3369294" y="561622"/>
                  </a:cubicBezTo>
                  <a:cubicBezTo>
                    <a:pt x="3323433" y="524228"/>
                    <a:pt x="3177383" y="414161"/>
                    <a:pt x="3118116" y="373239"/>
                  </a:cubicBezTo>
                  <a:cubicBezTo>
                    <a:pt x="3091305" y="354895"/>
                    <a:pt x="3049677" y="325967"/>
                    <a:pt x="3024277" y="308328"/>
                  </a:cubicBezTo>
                  <a:cubicBezTo>
                    <a:pt x="2998877" y="290689"/>
                    <a:pt x="2977005" y="276578"/>
                    <a:pt x="2975594" y="276578"/>
                  </a:cubicBezTo>
                  <a:cubicBezTo>
                    <a:pt x="2973477" y="276578"/>
                    <a:pt x="2952311" y="263172"/>
                    <a:pt x="2927616" y="246945"/>
                  </a:cubicBezTo>
                  <a:cubicBezTo>
                    <a:pt x="2865527" y="205317"/>
                    <a:pt x="2857061" y="199672"/>
                    <a:pt x="2840833" y="191911"/>
                  </a:cubicBezTo>
                  <a:cubicBezTo>
                    <a:pt x="2833072" y="187678"/>
                    <a:pt x="2817550" y="178506"/>
                    <a:pt x="2805555" y="170745"/>
                  </a:cubicBezTo>
                  <a:cubicBezTo>
                    <a:pt x="2794266" y="162984"/>
                    <a:pt x="2778038" y="153811"/>
                    <a:pt x="2770277" y="149578"/>
                  </a:cubicBezTo>
                  <a:cubicBezTo>
                    <a:pt x="2762516" y="145345"/>
                    <a:pt x="2740644" y="132645"/>
                    <a:pt x="2720888" y="120650"/>
                  </a:cubicBezTo>
                  <a:cubicBezTo>
                    <a:pt x="2701838" y="109361"/>
                    <a:pt x="2676438" y="94545"/>
                    <a:pt x="2664444" y="88900"/>
                  </a:cubicBezTo>
                  <a:cubicBezTo>
                    <a:pt x="2653155" y="83256"/>
                    <a:pt x="2624227" y="67734"/>
                    <a:pt x="2600944" y="54328"/>
                  </a:cubicBezTo>
                  <a:cubicBezTo>
                    <a:pt x="2577661" y="41628"/>
                    <a:pt x="2545205" y="23989"/>
                    <a:pt x="2528977" y="15522"/>
                  </a:cubicBezTo>
                  <a:lnTo>
                    <a:pt x="2498638" y="0"/>
                  </a:lnTo>
                  <a:lnTo>
                    <a:pt x="2469005" y="15522"/>
                  </a:lnTo>
                  <a:cubicBezTo>
                    <a:pt x="2452072" y="23989"/>
                    <a:pt x="2425966" y="37395"/>
                    <a:pt x="2410444" y="46567"/>
                  </a:cubicBezTo>
                  <a:cubicBezTo>
                    <a:pt x="2394922" y="55034"/>
                    <a:pt x="2364583" y="71967"/>
                    <a:pt x="2343416" y="83961"/>
                  </a:cubicBezTo>
                  <a:cubicBezTo>
                    <a:pt x="2322250" y="95956"/>
                    <a:pt x="2291911" y="112889"/>
                    <a:pt x="2276388" y="121356"/>
                  </a:cubicBezTo>
                  <a:cubicBezTo>
                    <a:pt x="2260866" y="129822"/>
                    <a:pt x="2238994" y="142522"/>
                    <a:pt x="2227000" y="150284"/>
                  </a:cubicBezTo>
                  <a:cubicBezTo>
                    <a:pt x="2215711" y="157339"/>
                    <a:pt x="2199483" y="166511"/>
                    <a:pt x="2191722" y="170745"/>
                  </a:cubicBezTo>
                  <a:cubicBezTo>
                    <a:pt x="2183961" y="174978"/>
                    <a:pt x="2169144" y="183445"/>
                    <a:pt x="2158561" y="190500"/>
                  </a:cubicBezTo>
                  <a:cubicBezTo>
                    <a:pt x="2131750" y="208139"/>
                    <a:pt x="2046377" y="261761"/>
                    <a:pt x="2029444" y="271639"/>
                  </a:cubicBezTo>
                  <a:cubicBezTo>
                    <a:pt x="2021683" y="276578"/>
                    <a:pt x="2004044" y="288572"/>
                    <a:pt x="1989933" y="299861"/>
                  </a:cubicBezTo>
                  <a:cubicBezTo>
                    <a:pt x="1975822" y="310445"/>
                    <a:pt x="1961711" y="318911"/>
                    <a:pt x="1959594" y="318911"/>
                  </a:cubicBezTo>
                  <a:cubicBezTo>
                    <a:pt x="1952538" y="318911"/>
                    <a:pt x="1668905" y="524934"/>
                    <a:pt x="1655500" y="540456"/>
                  </a:cubicBezTo>
                  <a:cubicBezTo>
                    <a:pt x="1651972" y="544689"/>
                    <a:pt x="1624455" y="567267"/>
                    <a:pt x="1595527" y="590550"/>
                  </a:cubicBezTo>
                  <a:cubicBezTo>
                    <a:pt x="1566600" y="613834"/>
                    <a:pt x="1537672" y="637117"/>
                    <a:pt x="1532027" y="643467"/>
                  </a:cubicBezTo>
                  <a:cubicBezTo>
                    <a:pt x="1525677" y="649111"/>
                    <a:pt x="1495338" y="675922"/>
                    <a:pt x="1464294" y="703439"/>
                  </a:cubicBezTo>
                  <a:cubicBezTo>
                    <a:pt x="1318950" y="831850"/>
                    <a:pt x="1159494" y="996950"/>
                    <a:pt x="998627" y="1186039"/>
                  </a:cubicBezTo>
                  <a:cubicBezTo>
                    <a:pt x="935127" y="1260828"/>
                    <a:pt x="755916" y="1504950"/>
                    <a:pt x="722049" y="1562806"/>
                  </a:cubicBezTo>
                  <a:cubicBezTo>
                    <a:pt x="717111" y="1571273"/>
                    <a:pt x="707233" y="1586795"/>
                    <a:pt x="700883" y="1596673"/>
                  </a:cubicBezTo>
                  <a:cubicBezTo>
                    <a:pt x="675483" y="1636184"/>
                    <a:pt x="594344" y="1770239"/>
                    <a:pt x="575999" y="1804106"/>
                  </a:cubicBezTo>
                  <a:cubicBezTo>
                    <a:pt x="522377" y="1901473"/>
                    <a:pt x="473694" y="1995311"/>
                    <a:pt x="463816" y="2019300"/>
                  </a:cubicBezTo>
                  <a:cubicBezTo>
                    <a:pt x="461699" y="2024945"/>
                    <a:pt x="456761" y="2034823"/>
                    <a:pt x="453233" y="2040467"/>
                  </a:cubicBezTo>
                  <a:cubicBezTo>
                    <a:pt x="449705" y="2046111"/>
                    <a:pt x="437005" y="2071511"/>
                    <a:pt x="425716" y="2096911"/>
                  </a:cubicBezTo>
                  <a:cubicBezTo>
                    <a:pt x="413722" y="2122311"/>
                    <a:pt x="394672" y="2163939"/>
                    <a:pt x="382677" y="2190750"/>
                  </a:cubicBezTo>
                  <a:cubicBezTo>
                    <a:pt x="370683" y="2216856"/>
                    <a:pt x="360805" y="2240845"/>
                    <a:pt x="360805" y="2244373"/>
                  </a:cubicBezTo>
                  <a:cubicBezTo>
                    <a:pt x="360805" y="2247900"/>
                    <a:pt x="356572" y="2259895"/>
                    <a:pt x="350927" y="2271184"/>
                  </a:cubicBezTo>
                  <a:cubicBezTo>
                    <a:pt x="337522" y="2297289"/>
                    <a:pt x="322705" y="2332567"/>
                    <a:pt x="307888" y="2372078"/>
                  </a:cubicBezTo>
                  <a:cubicBezTo>
                    <a:pt x="301538" y="2389717"/>
                    <a:pt x="291661" y="2414411"/>
                    <a:pt x="286016" y="2427111"/>
                  </a:cubicBezTo>
                  <a:cubicBezTo>
                    <a:pt x="280372" y="2439811"/>
                    <a:pt x="276138" y="2454628"/>
                    <a:pt x="276138" y="2460273"/>
                  </a:cubicBezTo>
                  <a:cubicBezTo>
                    <a:pt x="276138" y="2466623"/>
                    <a:pt x="273316" y="2476500"/>
                    <a:pt x="269083" y="2483556"/>
                  </a:cubicBezTo>
                  <a:cubicBezTo>
                    <a:pt x="261322" y="2496256"/>
                    <a:pt x="243683" y="2546350"/>
                    <a:pt x="233805" y="2580217"/>
                  </a:cubicBezTo>
                  <a:cubicBezTo>
                    <a:pt x="228161" y="2601384"/>
                    <a:pt x="221105" y="2622550"/>
                    <a:pt x="205583" y="2668411"/>
                  </a:cubicBezTo>
                  <a:cubicBezTo>
                    <a:pt x="200644" y="2681817"/>
                    <a:pt x="194294" y="2704395"/>
                    <a:pt x="191472" y="2717800"/>
                  </a:cubicBezTo>
                  <a:cubicBezTo>
                    <a:pt x="188649" y="2731206"/>
                    <a:pt x="182299" y="2752373"/>
                    <a:pt x="178772" y="2763661"/>
                  </a:cubicBezTo>
                  <a:cubicBezTo>
                    <a:pt x="174538" y="2775656"/>
                    <a:pt x="166072" y="2805289"/>
                    <a:pt x="159722" y="2830689"/>
                  </a:cubicBezTo>
                  <a:cubicBezTo>
                    <a:pt x="153372" y="2856089"/>
                    <a:pt x="143494" y="2892778"/>
                    <a:pt x="138555" y="2911828"/>
                  </a:cubicBezTo>
                  <a:cubicBezTo>
                    <a:pt x="120916" y="2976739"/>
                    <a:pt x="111744" y="3017661"/>
                    <a:pt x="106805" y="3054350"/>
                  </a:cubicBezTo>
                  <a:cubicBezTo>
                    <a:pt x="103277" y="3074106"/>
                    <a:pt x="99044" y="3094567"/>
                    <a:pt x="96222" y="3098800"/>
                  </a:cubicBezTo>
                  <a:cubicBezTo>
                    <a:pt x="93399" y="3103739"/>
                    <a:pt x="88461" y="3124906"/>
                    <a:pt x="85638" y="3146778"/>
                  </a:cubicBezTo>
                  <a:cubicBezTo>
                    <a:pt x="82816" y="3169356"/>
                    <a:pt x="76466" y="3204634"/>
                    <a:pt x="72233" y="3225800"/>
                  </a:cubicBezTo>
                  <a:cubicBezTo>
                    <a:pt x="65177" y="3263900"/>
                    <a:pt x="51772" y="3347861"/>
                    <a:pt x="36249" y="3451578"/>
                  </a:cubicBezTo>
                  <a:cubicBezTo>
                    <a:pt x="32016" y="3480506"/>
                    <a:pt x="25666" y="3539773"/>
                    <a:pt x="22138" y="3582106"/>
                  </a:cubicBezTo>
                  <a:cubicBezTo>
                    <a:pt x="18611" y="3625145"/>
                    <a:pt x="12261" y="3688645"/>
                    <a:pt x="8027" y="3723217"/>
                  </a:cubicBezTo>
                  <a:cubicBezTo>
                    <a:pt x="-2556" y="3805061"/>
                    <a:pt x="-2556" y="4368095"/>
                    <a:pt x="7322" y="4439356"/>
                  </a:cubicBezTo>
                  <a:cubicBezTo>
                    <a:pt x="11555" y="4468284"/>
                    <a:pt x="16494" y="4512734"/>
                    <a:pt x="18611" y="4538134"/>
                  </a:cubicBezTo>
                  <a:cubicBezTo>
                    <a:pt x="20727" y="4563534"/>
                    <a:pt x="27077" y="4610806"/>
                    <a:pt x="32722" y="4643967"/>
                  </a:cubicBezTo>
                  <a:cubicBezTo>
                    <a:pt x="38366" y="4677128"/>
                    <a:pt x="44716" y="4715228"/>
                    <a:pt x="46833" y="4729339"/>
                  </a:cubicBezTo>
                  <a:cubicBezTo>
                    <a:pt x="50361" y="4753328"/>
                    <a:pt x="53183" y="4756150"/>
                    <a:pt x="91283" y="4769556"/>
                  </a:cubicBezTo>
                  <a:cubicBezTo>
                    <a:pt x="113155" y="4777317"/>
                    <a:pt x="150549" y="4789312"/>
                    <a:pt x="173833" y="4795662"/>
                  </a:cubicBezTo>
                  <a:cubicBezTo>
                    <a:pt x="197116" y="4802717"/>
                    <a:pt x="228866" y="4812595"/>
                    <a:pt x="244388" y="4816828"/>
                  </a:cubicBezTo>
                  <a:cubicBezTo>
                    <a:pt x="259911" y="4821767"/>
                    <a:pt x="291661" y="4831645"/>
                    <a:pt x="314944" y="4837995"/>
                  </a:cubicBezTo>
                  <a:cubicBezTo>
                    <a:pt x="338227" y="4845050"/>
                    <a:pt x="368566" y="4854223"/>
                    <a:pt x="381972" y="4859162"/>
                  </a:cubicBezTo>
                  <a:cubicBezTo>
                    <a:pt x="395377" y="4864100"/>
                    <a:pt x="425716" y="4873273"/>
                    <a:pt x="448999" y="4880328"/>
                  </a:cubicBezTo>
                  <a:cubicBezTo>
                    <a:pt x="472283" y="4886678"/>
                    <a:pt x="504033" y="4896556"/>
                    <a:pt x="519555" y="4901495"/>
                  </a:cubicBezTo>
                  <a:cubicBezTo>
                    <a:pt x="578822" y="4919839"/>
                    <a:pt x="619744" y="4931834"/>
                    <a:pt x="660666" y="4943828"/>
                  </a:cubicBezTo>
                  <a:cubicBezTo>
                    <a:pt x="683949" y="4950884"/>
                    <a:pt x="713583" y="4960762"/>
                    <a:pt x="726283" y="4965700"/>
                  </a:cubicBezTo>
                  <a:cubicBezTo>
                    <a:pt x="738983" y="4971345"/>
                    <a:pt x="755211" y="4975578"/>
                    <a:pt x="762972" y="4975578"/>
                  </a:cubicBezTo>
                  <a:cubicBezTo>
                    <a:pt x="770733" y="4975578"/>
                    <a:pt x="786961" y="4979812"/>
                    <a:pt x="799661" y="4985456"/>
                  </a:cubicBezTo>
                  <a:cubicBezTo>
                    <a:pt x="812361" y="4990395"/>
                    <a:pt x="841994" y="5000273"/>
                    <a:pt x="865277" y="5007328"/>
                  </a:cubicBezTo>
                  <a:cubicBezTo>
                    <a:pt x="888561" y="5014384"/>
                    <a:pt x="920311" y="5023556"/>
                    <a:pt x="935833" y="5028495"/>
                  </a:cubicBezTo>
                  <a:cubicBezTo>
                    <a:pt x="977461" y="5041195"/>
                    <a:pt x="1028966" y="5056717"/>
                    <a:pt x="1076944" y="5070828"/>
                  </a:cubicBezTo>
                  <a:cubicBezTo>
                    <a:pt x="1100227" y="5077884"/>
                    <a:pt x="1129861" y="5087762"/>
                    <a:pt x="1142561" y="5092700"/>
                  </a:cubicBezTo>
                  <a:cubicBezTo>
                    <a:pt x="1155261" y="5098345"/>
                    <a:pt x="1171488" y="5102578"/>
                    <a:pt x="1179250" y="5102578"/>
                  </a:cubicBezTo>
                  <a:cubicBezTo>
                    <a:pt x="1187011" y="5102578"/>
                    <a:pt x="1203238" y="5106812"/>
                    <a:pt x="1215938" y="5112456"/>
                  </a:cubicBezTo>
                  <a:cubicBezTo>
                    <a:pt x="1228638" y="5117395"/>
                    <a:pt x="1258272" y="5127273"/>
                    <a:pt x="1281555" y="5134328"/>
                  </a:cubicBezTo>
                  <a:cubicBezTo>
                    <a:pt x="1304838" y="5141384"/>
                    <a:pt x="1336588" y="5150556"/>
                    <a:pt x="1352111" y="5155495"/>
                  </a:cubicBezTo>
                  <a:cubicBezTo>
                    <a:pt x="1393738" y="5168195"/>
                    <a:pt x="1445244" y="5183717"/>
                    <a:pt x="1493222" y="5197828"/>
                  </a:cubicBezTo>
                  <a:cubicBezTo>
                    <a:pt x="1516505" y="5204884"/>
                    <a:pt x="1546138" y="5214762"/>
                    <a:pt x="1558838" y="5219700"/>
                  </a:cubicBezTo>
                  <a:cubicBezTo>
                    <a:pt x="1571538" y="5225345"/>
                    <a:pt x="1587766" y="5229578"/>
                    <a:pt x="1595527" y="5229578"/>
                  </a:cubicBezTo>
                  <a:cubicBezTo>
                    <a:pt x="1603288" y="5229578"/>
                    <a:pt x="1619516" y="5233812"/>
                    <a:pt x="1632216" y="5239456"/>
                  </a:cubicBezTo>
                  <a:cubicBezTo>
                    <a:pt x="1644916" y="5244395"/>
                    <a:pt x="1674550" y="5254273"/>
                    <a:pt x="1697833" y="5261328"/>
                  </a:cubicBezTo>
                  <a:cubicBezTo>
                    <a:pt x="1721116" y="5268384"/>
                    <a:pt x="1752866" y="5277556"/>
                    <a:pt x="1768388" y="5282495"/>
                  </a:cubicBezTo>
                  <a:cubicBezTo>
                    <a:pt x="1810016" y="5295195"/>
                    <a:pt x="1861522" y="5310717"/>
                    <a:pt x="1909500" y="5324828"/>
                  </a:cubicBezTo>
                  <a:cubicBezTo>
                    <a:pt x="1932783" y="5331884"/>
                    <a:pt x="1962416" y="5341762"/>
                    <a:pt x="1975116" y="5346700"/>
                  </a:cubicBezTo>
                  <a:cubicBezTo>
                    <a:pt x="1987816" y="5352345"/>
                    <a:pt x="2004044" y="5356578"/>
                    <a:pt x="2011805" y="5356578"/>
                  </a:cubicBezTo>
                  <a:cubicBezTo>
                    <a:pt x="2019566" y="5356578"/>
                    <a:pt x="2035794" y="5360812"/>
                    <a:pt x="2048494" y="5366456"/>
                  </a:cubicBezTo>
                  <a:cubicBezTo>
                    <a:pt x="2071072" y="5375628"/>
                    <a:pt x="2088711" y="5381273"/>
                    <a:pt x="2184666" y="5409495"/>
                  </a:cubicBezTo>
                  <a:cubicBezTo>
                    <a:pt x="2207950" y="5416550"/>
                    <a:pt x="2239700" y="5426428"/>
                    <a:pt x="2255222" y="5430662"/>
                  </a:cubicBezTo>
                  <a:cubicBezTo>
                    <a:pt x="2270744" y="5435600"/>
                    <a:pt x="2302494" y="5445478"/>
                    <a:pt x="2325777" y="5451828"/>
                  </a:cubicBezTo>
                  <a:cubicBezTo>
                    <a:pt x="2349061" y="5458884"/>
                    <a:pt x="2379400" y="5468056"/>
                    <a:pt x="2392805" y="5472995"/>
                  </a:cubicBezTo>
                  <a:cubicBezTo>
                    <a:pt x="2406211" y="5477934"/>
                    <a:pt x="2431611" y="5486400"/>
                    <a:pt x="2449250" y="5492045"/>
                  </a:cubicBezTo>
                  <a:cubicBezTo>
                    <a:pt x="2470064" y="5499100"/>
                    <a:pt x="2484527" y="5502805"/>
                    <a:pt x="2497756" y="5503246"/>
                  </a:cubicBezTo>
                  <a:close/>
                </a:path>
              </a:pathLst>
            </a:custGeom>
            <a:solidFill>
              <a:schemeClr val="bg1"/>
            </a:solidFill>
            <a:ln w="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Ábra 34" descr="Sátor egyszínű kitöltéssel">
              <a:extLst>
                <a:ext uri="{FF2B5EF4-FFF2-40B4-BE49-F238E27FC236}">
                  <a16:creationId xmlns:a16="http://schemas.microsoft.com/office/drawing/2014/main" id="{EEA80429-66C1-84C2-DA03-E4C45171A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036881" y="4350847"/>
              <a:ext cx="591358" cy="591358"/>
            </a:xfrm>
            <a:prstGeom prst="rect">
              <a:avLst/>
            </a:prstGeom>
          </p:spPr>
        </p:pic>
        <p:pic>
          <p:nvPicPr>
            <p:cNvPr id="37" name="Ábra 36" descr="Martini körvonalas">
              <a:extLst>
                <a:ext uri="{FF2B5EF4-FFF2-40B4-BE49-F238E27FC236}">
                  <a16:creationId xmlns:a16="http://schemas.microsoft.com/office/drawing/2014/main" id="{4890D0B7-31D5-D908-BBC2-AC3159899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671225" y="2823459"/>
              <a:ext cx="586795" cy="586795"/>
            </a:xfrm>
            <a:prstGeom prst="rect">
              <a:avLst/>
            </a:prstGeom>
          </p:spPr>
        </p:pic>
        <p:pic>
          <p:nvPicPr>
            <p:cNvPr id="38" name="Ábra 37" descr="Ötletgyűjtés egyszínű kitöltéssel">
              <a:extLst>
                <a:ext uri="{FF2B5EF4-FFF2-40B4-BE49-F238E27FC236}">
                  <a16:creationId xmlns:a16="http://schemas.microsoft.com/office/drawing/2014/main" id="{7C7C72C9-8659-7DF4-8B68-3A45A4354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23293" y="2901029"/>
              <a:ext cx="445428" cy="445428"/>
            </a:xfrm>
            <a:prstGeom prst="rect">
              <a:avLst/>
            </a:prstGeom>
          </p:spPr>
        </p:pic>
      </p:grpSp>
      <p:sp>
        <p:nvSpPr>
          <p:cNvPr id="45" name="Téglalap 44">
            <a:extLst>
              <a:ext uri="{FF2B5EF4-FFF2-40B4-BE49-F238E27FC236}">
                <a16:creationId xmlns:a16="http://schemas.microsoft.com/office/drawing/2014/main" id="{B445A63D-A6E5-515B-41D6-49A21E06BC88}"/>
              </a:ext>
            </a:extLst>
          </p:cNvPr>
          <p:cNvSpPr/>
          <p:nvPr/>
        </p:nvSpPr>
        <p:spPr>
          <a:xfrm>
            <a:off x="818774" y="844193"/>
            <a:ext cx="5011932" cy="2875084"/>
          </a:xfrm>
          <a:prstGeom prst="rect">
            <a:avLst/>
          </a:prstGeom>
          <a:noFill/>
          <a:ln w="12700">
            <a:solidFill>
              <a:srgbClr val="06275B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Téglalap 45">
            <a:extLst>
              <a:ext uri="{FF2B5EF4-FFF2-40B4-BE49-F238E27FC236}">
                <a16:creationId xmlns:a16="http://schemas.microsoft.com/office/drawing/2014/main" id="{366B2EA0-2134-1C8E-7515-DBB2822FA4A8}"/>
              </a:ext>
            </a:extLst>
          </p:cNvPr>
          <p:cNvSpPr/>
          <p:nvPr/>
        </p:nvSpPr>
        <p:spPr>
          <a:xfrm>
            <a:off x="3112807" y="756770"/>
            <a:ext cx="439273" cy="1851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</a:t>
            </a:r>
          </a:p>
        </p:txBody>
      </p:sp>
      <p:sp>
        <p:nvSpPr>
          <p:cNvPr id="47" name="Téglalap 46">
            <a:extLst>
              <a:ext uri="{FF2B5EF4-FFF2-40B4-BE49-F238E27FC236}">
                <a16:creationId xmlns:a16="http://schemas.microsoft.com/office/drawing/2014/main" id="{B2D255DB-4138-DECE-FAF8-E0B5ED73F235}"/>
              </a:ext>
            </a:extLst>
          </p:cNvPr>
          <p:cNvSpPr/>
          <p:nvPr/>
        </p:nvSpPr>
        <p:spPr>
          <a:xfrm>
            <a:off x="5859245" y="846477"/>
            <a:ext cx="5011932" cy="2872800"/>
          </a:xfrm>
          <a:prstGeom prst="rect">
            <a:avLst/>
          </a:prstGeom>
          <a:noFill/>
          <a:ln w="12700">
            <a:solidFill>
              <a:srgbClr val="CEA34B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Téglalap 48">
            <a:extLst>
              <a:ext uri="{FF2B5EF4-FFF2-40B4-BE49-F238E27FC236}">
                <a16:creationId xmlns:a16="http://schemas.microsoft.com/office/drawing/2014/main" id="{29F07008-8152-FE60-E795-8BA322C2B27D}"/>
              </a:ext>
            </a:extLst>
          </p:cNvPr>
          <p:cNvSpPr/>
          <p:nvPr/>
        </p:nvSpPr>
        <p:spPr>
          <a:xfrm>
            <a:off x="8145575" y="759185"/>
            <a:ext cx="439273" cy="1851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rgbClr val="CEA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</a:t>
            </a:r>
          </a:p>
        </p:txBody>
      </p:sp>
      <p:sp>
        <p:nvSpPr>
          <p:cNvPr id="73" name="Téglalap 72">
            <a:extLst>
              <a:ext uri="{FF2B5EF4-FFF2-40B4-BE49-F238E27FC236}">
                <a16:creationId xmlns:a16="http://schemas.microsoft.com/office/drawing/2014/main" id="{AF182F26-583A-7D3F-071A-44DFE81CC75B}"/>
              </a:ext>
            </a:extLst>
          </p:cNvPr>
          <p:cNvSpPr/>
          <p:nvPr/>
        </p:nvSpPr>
        <p:spPr>
          <a:xfrm>
            <a:off x="5859242" y="3887056"/>
            <a:ext cx="5011932" cy="2875084"/>
          </a:xfrm>
          <a:prstGeom prst="rect">
            <a:avLst/>
          </a:prstGeom>
          <a:noFill/>
          <a:ln w="12700">
            <a:solidFill>
              <a:srgbClr val="06275B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8" name="Téglalap 87">
            <a:extLst>
              <a:ext uri="{FF2B5EF4-FFF2-40B4-BE49-F238E27FC236}">
                <a16:creationId xmlns:a16="http://schemas.microsoft.com/office/drawing/2014/main" id="{BC8076E8-CFC8-54BD-30D3-42018B7FCAB5}"/>
              </a:ext>
            </a:extLst>
          </p:cNvPr>
          <p:cNvSpPr/>
          <p:nvPr/>
        </p:nvSpPr>
        <p:spPr>
          <a:xfrm>
            <a:off x="8145572" y="3791087"/>
            <a:ext cx="439273" cy="1851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</a:t>
            </a:r>
          </a:p>
        </p:txBody>
      </p:sp>
      <p:sp>
        <p:nvSpPr>
          <p:cNvPr id="131" name="Téglalap 130">
            <a:extLst>
              <a:ext uri="{FF2B5EF4-FFF2-40B4-BE49-F238E27FC236}">
                <a16:creationId xmlns:a16="http://schemas.microsoft.com/office/drawing/2014/main" id="{48E889A9-81D0-3DE4-7652-12CB1F5AEF4C}"/>
              </a:ext>
            </a:extLst>
          </p:cNvPr>
          <p:cNvSpPr/>
          <p:nvPr/>
        </p:nvSpPr>
        <p:spPr>
          <a:xfrm>
            <a:off x="818774" y="3887719"/>
            <a:ext cx="5011932" cy="2872800"/>
          </a:xfrm>
          <a:prstGeom prst="rect">
            <a:avLst/>
          </a:prstGeom>
          <a:noFill/>
          <a:ln w="12700">
            <a:solidFill>
              <a:srgbClr val="CEA34B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2" name="Téglalap 131">
            <a:extLst>
              <a:ext uri="{FF2B5EF4-FFF2-40B4-BE49-F238E27FC236}">
                <a16:creationId xmlns:a16="http://schemas.microsoft.com/office/drawing/2014/main" id="{3ECABA97-41C8-2660-62EA-F03F678A9022}"/>
              </a:ext>
            </a:extLst>
          </p:cNvPr>
          <p:cNvSpPr/>
          <p:nvPr/>
        </p:nvSpPr>
        <p:spPr>
          <a:xfrm>
            <a:off x="3112807" y="3800427"/>
            <a:ext cx="439273" cy="1851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rgbClr val="CEA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</a:t>
            </a:r>
          </a:p>
        </p:txBody>
      </p:sp>
    </p:spTree>
    <p:extLst>
      <p:ext uri="{BB962C8B-B14F-4D97-AF65-F5344CB8AC3E}">
        <p14:creationId xmlns:p14="http://schemas.microsoft.com/office/powerpoint/2010/main" val="2204997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A8629-F738-ABC6-36C1-5B3552A45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713701-680B-02CB-F8D2-6A3F33AEE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Célunk az alapítványi szinten megszokott rendezvények egyetemre történő kiterjesztése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C8425A7-7C96-505A-0CBB-A1A59137CF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5399906"/>
              </p:ext>
            </p:extLst>
          </p:nvPr>
        </p:nvGraphicFramePr>
        <p:xfrm>
          <a:off x="428962" y="2059461"/>
          <a:ext cx="11404250" cy="4395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églalap 15">
            <a:extLst>
              <a:ext uri="{FF2B5EF4-FFF2-40B4-BE49-F238E27FC236}">
                <a16:creationId xmlns:a16="http://schemas.microsoft.com/office/drawing/2014/main" id="{5FFF8EC3-CAB7-9223-0F06-CA2718C067D7}"/>
              </a:ext>
            </a:extLst>
          </p:cNvPr>
          <p:cNvSpPr/>
          <p:nvPr/>
        </p:nvSpPr>
        <p:spPr>
          <a:xfrm>
            <a:off x="412250" y="1327245"/>
            <a:ext cx="11420962" cy="454890"/>
          </a:xfrm>
          <a:prstGeom prst="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solidFill>
              <a:schemeClr val="accent3"/>
            </a:solidFill>
            <a:prstDash val="sysDash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1024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Diákszervezeti céljaink bemutatása</a:t>
            </a:r>
          </a:p>
        </p:txBody>
      </p:sp>
      <p:pic>
        <p:nvPicPr>
          <p:cNvPr id="17" name="Ábra 16" descr="Kitűzés egyszínű kitöltéssel">
            <a:extLst>
              <a:ext uri="{FF2B5EF4-FFF2-40B4-BE49-F238E27FC236}">
                <a16:creationId xmlns:a16="http://schemas.microsoft.com/office/drawing/2014/main" id="{13C4BB73-1CA9-945A-65EA-32333D5204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195" y="1049919"/>
            <a:ext cx="477186" cy="477186"/>
          </a:xfrm>
          <a:prstGeom prst="rect">
            <a:avLst/>
          </a:prstGeom>
        </p:spPr>
      </p:pic>
      <p:pic>
        <p:nvPicPr>
          <p:cNvPr id="18" name="Ábra 17" descr="Kitűzés egyszínű kitöltéssel">
            <a:extLst>
              <a:ext uri="{FF2B5EF4-FFF2-40B4-BE49-F238E27FC236}">
                <a16:creationId xmlns:a16="http://schemas.microsoft.com/office/drawing/2014/main" id="{90E5D27C-E368-9B75-A833-6CF1BF47D3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1726797" y="1049919"/>
            <a:ext cx="398470" cy="398470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F976D453-B2D9-04CB-A7A4-632AC978CF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8454" y="4832337"/>
            <a:ext cx="526165" cy="1011855"/>
          </a:xfrm>
          <a:prstGeom prst="rect">
            <a:avLst/>
          </a:prstGeom>
        </p:spPr>
      </p:pic>
      <p:sp>
        <p:nvSpPr>
          <p:cNvPr id="34" name="Téglalap 33">
            <a:extLst>
              <a:ext uri="{FF2B5EF4-FFF2-40B4-BE49-F238E27FC236}">
                <a16:creationId xmlns:a16="http://schemas.microsoft.com/office/drawing/2014/main" id="{86E888D4-0B20-792A-D466-600F494F4140}"/>
              </a:ext>
            </a:extLst>
          </p:cNvPr>
          <p:cNvSpPr/>
          <p:nvPr/>
        </p:nvSpPr>
        <p:spPr>
          <a:xfrm>
            <a:off x="8725187" y="4886765"/>
            <a:ext cx="2104674" cy="1084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5000"/>
              </a:lnSpc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FBK </a:t>
            </a:r>
            <a:b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b="1" dirty="0">
                <a:solidFill>
                  <a:srgbClr val="D3A2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Pázmány Péter Katolikus Egyetem</a:t>
            </a:r>
          </a:p>
        </p:txBody>
      </p:sp>
      <p:sp>
        <p:nvSpPr>
          <p:cNvPr id="35" name="Téglalap 34">
            <a:extLst>
              <a:ext uri="{FF2B5EF4-FFF2-40B4-BE49-F238E27FC236}">
                <a16:creationId xmlns:a16="http://schemas.microsoft.com/office/drawing/2014/main" id="{08D8FD96-EB4A-D542-92A5-45E64D252BF7}"/>
              </a:ext>
            </a:extLst>
          </p:cNvPr>
          <p:cNvSpPr/>
          <p:nvPr/>
        </p:nvSpPr>
        <p:spPr>
          <a:xfrm>
            <a:off x="4534740" y="4886765"/>
            <a:ext cx="2682485" cy="1109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5000"/>
              </a:lnSpc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FBK</a:t>
            </a:r>
            <a:b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b="1" dirty="0">
                <a:solidFill>
                  <a:srgbClr val="D3A2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 </a:t>
            </a:r>
            <a:br>
              <a:rPr lang="hu-HU" sz="1600" b="1" dirty="0">
                <a:solidFill>
                  <a:srgbClr val="D3A2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b="1" dirty="0">
                <a:solidFill>
                  <a:srgbClr val="D3A2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Közszolgálati Egyetem</a:t>
            </a:r>
          </a:p>
        </p:txBody>
      </p:sp>
      <p:pic>
        <p:nvPicPr>
          <p:cNvPr id="36" name="Kép 35">
            <a:extLst>
              <a:ext uri="{FF2B5EF4-FFF2-40B4-BE49-F238E27FC236}">
                <a16:creationId xmlns:a16="http://schemas.microsoft.com/office/drawing/2014/main" id="{E6FA6C3F-0A06-12F2-76E0-77FEF40071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5616" y="4919425"/>
            <a:ext cx="944394" cy="944394"/>
          </a:xfrm>
          <a:prstGeom prst="rect">
            <a:avLst/>
          </a:prstGeom>
        </p:spPr>
      </p:pic>
      <p:sp>
        <p:nvSpPr>
          <p:cNvPr id="37" name="Téglalap 36">
            <a:extLst>
              <a:ext uri="{FF2B5EF4-FFF2-40B4-BE49-F238E27FC236}">
                <a16:creationId xmlns:a16="http://schemas.microsoft.com/office/drawing/2014/main" id="{C3F27BAB-D0C7-9869-AFEF-4A881235BAFF}"/>
              </a:ext>
            </a:extLst>
          </p:cNvPr>
          <p:cNvSpPr/>
          <p:nvPr/>
        </p:nvSpPr>
        <p:spPr>
          <a:xfrm>
            <a:off x="597381" y="4832337"/>
            <a:ext cx="2537705" cy="1241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5000"/>
              </a:lnSpc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FBK</a:t>
            </a:r>
            <a:b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b="1" dirty="0">
                <a:solidFill>
                  <a:srgbClr val="D3A2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Budapesti Corvinus Egyetem</a:t>
            </a:r>
          </a:p>
        </p:txBody>
      </p:sp>
      <p:pic>
        <p:nvPicPr>
          <p:cNvPr id="59" name="Kép 58" descr="A képen vázlat, clipart, sziluett, tervezés látható&#10;&#10;Automatikusan generált leírás">
            <a:extLst>
              <a:ext uri="{FF2B5EF4-FFF2-40B4-BE49-F238E27FC236}">
                <a16:creationId xmlns:a16="http://schemas.microsoft.com/office/drawing/2014/main" id="{3D282762-DEFD-178C-AAEA-1AA2790A804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204" t="22255" r="28140" b="28328"/>
          <a:stretch/>
        </p:blipFill>
        <p:spPr>
          <a:xfrm>
            <a:off x="2814663" y="5187857"/>
            <a:ext cx="724256" cy="58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6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E84A5-9847-6D5F-0C04-3B3DB68A1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751C04-40DD-B68A-5D6A-16E099155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Célunk az alapítványi szinten megszokott rendezvények egyetemre történő kiterjesztése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9718FB1-492F-E5D0-11B5-D3C0091685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7871755"/>
              </p:ext>
            </p:extLst>
          </p:nvPr>
        </p:nvGraphicFramePr>
        <p:xfrm>
          <a:off x="428962" y="2059461"/>
          <a:ext cx="11404250" cy="4395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églalap 15">
            <a:extLst>
              <a:ext uri="{FF2B5EF4-FFF2-40B4-BE49-F238E27FC236}">
                <a16:creationId xmlns:a16="http://schemas.microsoft.com/office/drawing/2014/main" id="{430FD59B-CBD4-246A-4859-9AB53D89EAC1}"/>
              </a:ext>
            </a:extLst>
          </p:cNvPr>
          <p:cNvSpPr/>
          <p:nvPr/>
        </p:nvSpPr>
        <p:spPr>
          <a:xfrm>
            <a:off x="412250" y="1327245"/>
            <a:ext cx="11420962" cy="454890"/>
          </a:xfrm>
          <a:prstGeom prst="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solidFill>
              <a:schemeClr val="accent3"/>
            </a:solidFill>
            <a:prstDash val="sysDash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1024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Diákszervezeti céljaink bemutatása</a:t>
            </a:r>
          </a:p>
        </p:txBody>
      </p:sp>
      <p:pic>
        <p:nvPicPr>
          <p:cNvPr id="17" name="Ábra 16" descr="Kitűzés egyszínű kitöltéssel">
            <a:extLst>
              <a:ext uri="{FF2B5EF4-FFF2-40B4-BE49-F238E27FC236}">
                <a16:creationId xmlns:a16="http://schemas.microsoft.com/office/drawing/2014/main" id="{8B53C203-4A58-6C00-63A6-B8C025A95C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195" y="1049919"/>
            <a:ext cx="477186" cy="477186"/>
          </a:xfrm>
          <a:prstGeom prst="rect">
            <a:avLst/>
          </a:prstGeom>
        </p:spPr>
      </p:pic>
      <p:pic>
        <p:nvPicPr>
          <p:cNvPr id="18" name="Ábra 17" descr="Kitűzés egyszínű kitöltéssel">
            <a:extLst>
              <a:ext uri="{FF2B5EF4-FFF2-40B4-BE49-F238E27FC236}">
                <a16:creationId xmlns:a16="http://schemas.microsoft.com/office/drawing/2014/main" id="{9E1FA9F0-844A-7BC0-7EC2-4644C1A8C5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1726797" y="1049919"/>
            <a:ext cx="398470" cy="398470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99F02573-C429-064A-4A77-6999B197D4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8454" y="4832337"/>
            <a:ext cx="526165" cy="1011855"/>
          </a:xfrm>
          <a:prstGeom prst="rect">
            <a:avLst/>
          </a:prstGeom>
        </p:spPr>
      </p:pic>
      <p:sp>
        <p:nvSpPr>
          <p:cNvPr id="34" name="Téglalap 33">
            <a:extLst>
              <a:ext uri="{FF2B5EF4-FFF2-40B4-BE49-F238E27FC236}">
                <a16:creationId xmlns:a16="http://schemas.microsoft.com/office/drawing/2014/main" id="{A01CE2E3-317A-19F2-A0DF-C6AD010C99B0}"/>
              </a:ext>
            </a:extLst>
          </p:cNvPr>
          <p:cNvSpPr/>
          <p:nvPr/>
        </p:nvSpPr>
        <p:spPr>
          <a:xfrm>
            <a:off x="8725187" y="4886765"/>
            <a:ext cx="2104674" cy="1084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5000"/>
              </a:lnSpc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FBK </a:t>
            </a:r>
            <a:b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b="1" dirty="0">
                <a:solidFill>
                  <a:srgbClr val="D3A2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Pázmány Péter Katolikus Egyetem</a:t>
            </a:r>
          </a:p>
        </p:txBody>
      </p:sp>
      <p:sp>
        <p:nvSpPr>
          <p:cNvPr id="35" name="Téglalap 34">
            <a:extLst>
              <a:ext uri="{FF2B5EF4-FFF2-40B4-BE49-F238E27FC236}">
                <a16:creationId xmlns:a16="http://schemas.microsoft.com/office/drawing/2014/main" id="{87557E85-5B42-D1C6-2AB7-561F08453581}"/>
              </a:ext>
            </a:extLst>
          </p:cNvPr>
          <p:cNvSpPr/>
          <p:nvPr/>
        </p:nvSpPr>
        <p:spPr>
          <a:xfrm>
            <a:off x="4534740" y="4886765"/>
            <a:ext cx="2682485" cy="1109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5000"/>
              </a:lnSpc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FBK</a:t>
            </a:r>
            <a:b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b="1" dirty="0">
                <a:solidFill>
                  <a:srgbClr val="D3A2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 </a:t>
            </a:r>
            <a:br>
              <a:rPr lang="hu-HU" sz="1600" b="1" dirty="0">
                <a:solidFill>
                  <a:srgbClr val="D3A2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b="1" dirty="0">
                <a:solidFill>
                  <a:srgbClr val="D3A2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Közszolgálati Egyetem</a:t>
            </a:r>
          </a:p>
        </p:txBody>
      </p:sp>
      <p:pic>
        <p:nvPicPr>
          <p:cNvPr id="36" name="Kép 35">
            <a:extLst>
              <a:ext uri="{FF2B5EF4-FFF2-40B4-BE49-F238E27FC236}">
                <a16:creationId xmlns:a16="http://schemas.microsoft.com/office/drawing/2014/main" id="{8F56CB29-A2CC-FFC5-3538-CFE2FAA395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5616" y="4919425"/>
            <a:ext cx="944394" cy="944394"/>
          </a:xfrm>
          <a:prstGeom prst="rect">
            <a:avLst/>
          </a:prstGeom>
        </p:spPr>
      </p:pic>
      <p:sp>
        <p:nvSpPr>
          <p:cNvPr id="37" name="Téglalap 36">
            <a:extLst>
              <a:ext uri="{FF2B5EF4-FFF2-40B4-BE49-F238E27FC236}">
                <a16:creationId xmlns:a16="http://schemas.microsoft.com/office/drawing/2014/main" id="{95008D99-C190-496E-A8B1-F249F2E26254}"/>
              </a:ext>
            </a:extLst>
          </p:cNvPr>
          <p:cNvSpPr/>
          <p:nvPr/>
        </p:nvSpPr>
        <p:spPr>
          <a:xfrm>
            <a:off x="597381" y="4832337"/>
            <a:ext cx="2537705" cy="1241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5000"/>
              </a:lnSpc>
            </a:pPr>
            <a:r>
              <a:rPr lang="hu-H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FBK</a:t>
            </a:r>
            <a:br>
              <a:rPr lang="hu-HU" sz="1600" b="1" dirty="0"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b="1" dirty="0"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Budapesti Corvinus Egyetem</a:t>
            </a:r>
          </a:p>
        </p:txBody>
      </p:sp>
      <p:pic>
        <p:nvPicPr>
          <p:cNvPr id="59" name="Kép 58" descr="A képen vázlat, clipart, sziluett, tervezés látható&#10;&#10;Automatikusan generált leírás">
            <a:extLst>
              <a:ext uri="{FF2B5EF4-FFF2-40B4-BE49-F238E27FC236}">
                <a16:creationId xmlns:a16="http://schemas.microsoft.com/office/drawing/2014/main" id="{6AB206FD-2BED-673B-7334-AE78A1D99AF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204" t="22255" r="28140" b="28328"/>
          <a:stretch/>
        </p:blipFill>
        <p:spPr>
          <a:xfrm>
            <a:off x="2814663" y="5187857"/>
            <a:ext cx="724256" cy="58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1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C258C-E279-D80A-AD50-B0CA75DE1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648D30-41CF-4AAD-EF95-B3C8DB43D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Célunk az alapítványi szinten megszokott rendezvények egyetemre történő kiterjesztése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930CA52-E4F6-C088-6953-90DF68509A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2392946"/>
              </p:ext>
            </p:extLst>
          </p:nvPr>
        </p:nvGraphicFramePr>
        <p:xfrm>
          <a:off x="428962" y="2059461"/>
          <a:ext cx="11404250" cy="4395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églalap 15">
            <a:extLst>
              <a:ext uri="{FF2B5EF4-FFF2-40B4-BE49-F238E27FC236}">
                <a16:creationId xmlns:a16="http://schemas.microsoft.com/office/drawing/2014/main" id="{5BC12580-8DA4-D021-0A18-37D6B0BC03F9}"/>
              </a:ext>
            </a:extLst>
          </p:cNvPr>
          <p:cNvSpPr/>
          <p:nvPr/>
        </p:nvSpPr>
        <p:spPr>
          <a:xfrm>
            <a:off x="412250" y="1327245"/>
            <a:ext cx="11420962" cy="454890"/>
          </a:xfrm>
          <a:prstGeom prst="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solidFill>
              <a:schemeClr val="accent3"/>
            </a:solidFill>
            <a:prstDash val="sysDash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1024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Diákszervezeti céljaink bemutatása</a:t>
            </a:r>
          </a:p>
        </p:txBody>
      </p:sp>
      <p:pic>
        <p:nvPicPr>
          <p:cNvPr id="17" name="Ábra 16" descr="Kitűzés egyszínű kitöltéssel">
            <a:extLst>
              <a:ext uri="{FF2B5EF4-FFF2-40B4-BE49-F238E27FC236}">
                <a16:creationId xmlns:a16="http://schemas.microsoft.com/office/drawing/2014/main" id="{7A7C935D-59DF-7AF2-A7C5-A218028C36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195" y="1049919"/>
            <a:ext cx="477186" cy="477186"/>
          </a:xfrm>
          <a:prstGeom prst="rect">
            <a:avLst/>
          </a:prstGeom>
        </p:spPr>
      </p:pic>
      <p:pic>
        <p:nvPicPr>
          <p:cNvPr id="18" name="Ábra 17" descr="Kitűzés egyszínű kitöltéssel">
            <a:extLst>
              <a:ext uri="{FF2B5EF4-FFF2-40B4-BE49-F238E27FC236}">
                <a16:creationId xmlns:a16="http://schemas.microsoft.com/office/drawing/2014/main" id="{B60E751C-A460-FA75-6D20-F72CB3D9C0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1726797" y="1049919"/>
            <a:ext cx="398470" cy="398470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56654D96-6992-911D-0135-964DACCD49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8454" y="4832337"/>
            <a:ext cx="526165" cy="1011855"/>
          </a:xfrm>
          <a:prstGeom prst="rect">
            <a:avLst/>
          </a:prstGeom>
        </p:spPr>
      </p:pic>
      <p:sp>
        <p:nvSpPr>
          <p:cNvPr id="34" name="Téglalap 33">
            <a:extLst>
              <a:ext uri="{FF2B5EF4-FFF2-40B4-BE49-F238E27FC236}">
                <a16:creationId xmlns:a16="http://schemas.microsoft.com/office/drawing/2014/main" id="{579746F6-DEF5-FD82-0E83-D8D5E10ABAB0}"/>
              </a:ext>
            </a:extLst>
          </p:cNvPr>
          <p:cNvSpPr/>
          <p:nvPr/>
        </p:nvSpPr>
        <p:spPr>
          <a:xfrm>
            <a:off x="8725187" y="4886765"/>
            <a:ext cx="2104674" cy="1084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5000"/>
              </a:lnSpc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FBK </a:t>
            </a:r>
            <a:b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b="1" dirty="0">
                <a:solidFill>
                  <a:srgbClr val="D3A2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Pázmány Péter Katolikus Egyetem</a:t>
            </a:r>
          </a:p>
        </p:txBody>
      </p:sp>
      <p:sp>
        <p:nvSpPr>
          <p:cNvPr id="35" name="Téglalap 34">
            <a:extLst>
              <a:ext uri="{FF2B5EF4-FFF2-40B4-BE49-F238E27FC236}">
                <a16:creationId xmlns:a16="http://schemas.microsoft.com/office/drawing/2014/main" id="{79669F99-DC96-53C1-7E58-ACEBBB564DF9}"/>
              </a:ext>
            </a:extLst>
          </p:cNvPr>
          <p:cNvSpPr/>
          <p:nvPr/>
        </p:nvSpPr>
        <p:spPr>
          <a:xfrm>
            <a:off x="4534740" y="4886765"/>
            <a:ext cx="2682485" cy="1109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5000"/>
              </a:lnSpc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FBK</a:t>
            </a:r>
            <a:b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b="1" dirty="0"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 </a:t>
            </a:r>
            <a:br>
              <a:rPr lang="hu-HU" sz="1600" b="1" dirty="0"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b="1" dirty="0"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Közszolgálati Egyetem</a:t>
            </a:r>
          </a:p>
        </p:txBody>
      </p:sp>
      <p:pic>
        <p:nvPicPr>
          <p:cNvPr id="36" name="Kép 35">
            <a:extLst>
              <a:ext uri="{FF2B5EF4-FFF2-40B4-BE49-F238E27FC236}">
                <a16:creationId xmlns:a16="http://schemas.microsoft.com/office/drawing/2014/main" id="{34389FDD-C570-7888-C558-40750BF05D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5616" y="4919425"/>
            <a:ext cx="944394" cy="944394"/>
          </a:xfrm>
          <a:prstGeom prst="rect">
            <a:avLst/>
          </a:prstGeom>
        </p:spPr>
      </p:pic>
      <p:sp>
        <p:nvSpPr>
          <p:cNvPr id="37" name="Téglalap 36">
            <a:extLst>
              <a:ext uri="{FF2B5EF4-FFF2-40B4-BE49-F238E27FC236}">
                <a16:creationId xmlns:a16="http://schemas.microsoft.com/office/drawing/2014/main" id="{0D9A0A34-EFCE-EE5E-F750-76C9ED4ED36A}"/>
              </a:ext>
            </a:extLst>
          </p:cNvPr>
          <p:cNvSpPr/>
          <p:nvPr/>
        </p:nvSpPr>
        <p:spPr>
          <a:xfrm>
            <a:off x="597381" y="4832337"/>
            <a:ext cx="2537705" cy="1241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5000"/>
              </a:lnSpc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FBK</a:t>
            </a:r>
            <a:b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b="1" dirty="0">
                <a:solidFill>
                  <a:srgbClr val="D3A2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Budapesti Corvinus Egyetem</a:t>
            </a:r>
          </a:p>
        </p:txBody>
      </p:sp>
      <p:pic>
        <p:nvPicPr>
          <p:cNvPr id="59" name="Kép 58" descr="A képen vázlat, clipart, sziluett, tervezés látható&#10;&#10;Automatikusan generált leírás">
            <a:extLst>
              <a:ext uri="{FF2B5EF4-FFF2-40B4-BE49-F238E27FC236}">
                <a16:creationId xmlns:a16="http://schemas.microsoft.com/office/drawing/2014/main" id="{66F693AC-5087-C9C0-62F2-76D7E32A03A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204" t="22255" r="28140" b="28328"/>
          <a:stretch/>
        </p:blipFill>
        <p:spPr>
          <a:xfrm>
            <a:off x="2814663" y="5187857"/>
            <a:ext cx="724256" cy="58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8BFB1-7C80-0E4E-D6C0-B9A314AEB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B2FF89-5E70-26D9-DE9C-D07EC800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Célunk az alapítványi szinten megszokott rendezvények egyetemre történő kiterjesztése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4123C12-3425-9EBF-126F-8560C5D0EA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2107646"/>
              </p:ext>
            </p:extLst>
          </p:nvPr>
        </p:nvGraphicFramePr>
        <p:xfrm>
          <a:off x="428962" y="2059461"/>
          <a:ext cx="11404250" cy="4395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églalap 15">
            <a:extLst>
              <a:ext uri="{FF2B5EF4-FFF2-40B4-BE49-F238E27FC236}">
                <a16:creationId xmlns:a16="http://schemas.microsoft.com/office/drawing/2014/main" id="{A9E4C85E-37A2-9BAE-A8DC-5D49DF11C3EA}"/>
              </a:ext>
            </a:extLst>
          </p:cNvPr>
          <p:cNvSpPr/>
          <p:nvPr/>
        </p:nvSpPr>
        <p:spPr>
          <a:xfrm>
            <a:off x="412250" y="1327245"/>
            <a:ext cx="11420962" cy="454890"/>
          </a:xfrm>
          <a:prstGeom prst="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solidFill>
              <a:schemeClr val="accent3"/>
            </a:solidFill>
            <a:prstDash val="sysDash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1024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Diákszervezeti céljaink bemutatása</a:t>
            </a:r>
          </a:p>
        </p:txBody>
      </p:sp>
      <p:pic>
        <p:nvPicPr>
          <p:cNvPr id="17" name="Ábra 16" descr="Kitűzés egyszínű kitöltéssel">
            <a:extLst>
              <a:ext uri="{FF2B5EF4-FFF2-40B4-BE49-F238E27FC236}">
                <a16:creationId xmlns:a16="http://schemas.microsoft.com/office/drawing/2014/main" id="{592F9328-BE03-E9B1-5550-0E96C1B37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195" y="1049919"/>
            <a:ext cx="477186" cy="477186"/>
          </a:xfrm>
          <a:prstGeom prst="rect">
            <a:avLst/>
          </a:prstGeom>
        </p:spPr>
      </p:pic>
      <p:pic>
        <p:nvPicPr>
          <p:cNvPr id="18" name="Ábra 17" descr="Kitűzés egyszínű kitöltéssel">
            <a:extLst>
              <a:ext uri="{FF2B5EF4-FFF2-40B4-BE49-F238E27FC236}">
                <a16:creationId xmlns:a16="http://schemas.microsoft.com/office/drawing/2014/main" id="{05A856E8-D829-BD9A-B9C6-59BD3A46B1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1726797" y="1049919"/>
            <a:ext cx="398470" cy="398470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3E4DC7A5-228A-1129-26F1-B2ABF83EB0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8454" y="4832337"/>
            <a:ext cx="526165" cy="1011855"/>
          </a:xfrm>
          <a:prstGeom prst="rect">
            <a:avLst/>
          </a:prstGeom>
        </p:spPr>
      </p:pic>
      <p:sp>
        <p:nvSpPr>
          <p:cNvPr id="34" name="Téglalap 33">
            <a:extLst>
              <a:ext uri="{FF2B5EF4-FFF2-40B4-BE49-F238E27FC236}">
                <a16:creationId xmlns:a16="http://schemas.microsoft.com/office/drawing/2014/main" id="{D2DB5F16-9356-CE56-EB9D-28CE2245C42B}"/>
              </a:ext>
            </a:extLst>
          </p:cNvPr>
          <p:cNvSpPr/>
          <p:nvPr/>
        </p:nvSpPr>
        <p:spPr>
          <a:xfrm>
            <a:off x="8725187" y="4886765"/>
            <a:ext cx="2104674" cy="1084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5000"/>
              </a:lnSpc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FBK </a:t>
            </a:r>
            <a:b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b="1" dirty="0"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Pázmány Péter Katolikus Egyetem</a:t>
            </a:r>
          </a:p>
        </p:txBody>
      </p:sp>
      <p:sp>
        <p:nvSpPr>
          <p:cNvPr id="35" name="Téglalap 34">
            <a:extLst>
              <a:ext uri="{FF2B5EF4-FFF2-40B4-BE49-F238E27FC236}">
                <a16:creationId xmlns:a16="http://schemas.microsoft.com/office/drawing/2014/main" id="{8680A8FE-CC29-7CD7-5EB2-E72248E5BA73}"/>
              </a:ext>
            </a:extLst>
          </p:cNvPr>
          <p:cNvSpPr/>
          <p:nvPr/>
        </p:nvSpPr>
        <p:spPr>
          <a:xfrm>
            <a:off x="4534740" y="4886765"/>
            <a:ext cx="2682485" cy="1109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5000"/>
              </a:lnSpc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FBK</a:t>
            </a:r>
            <a:b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b="1" dirty="0">
                <a:solidFill>
                  <a:srgbClr val="D3A2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 </a:t>
            </a:r>
            <a:br>
              <a:rPr lang="hu-HU" sz="1600" b="1" dirty="0">
                <a:solidFill>
                  <a:srgbClr val="D3A2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b="1" dirty="0">
                <a:solidFill>
                  <a:srgbClr val="D3A2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Közszolgálati Egyetem</a:t>
            </a:r>
          </a:p>
        </p:txBody>
      </p:sp>
      <p:pic>
        <p:nvPicPr>
          <p:cNvPr id="36" name="Kép 35">
            <a:extLst>
              <a:ext uri="{FF2B5EF4-FFF2-40B4-BE49-F238E27FC236}">
                <a16:creationId xmlns:a16="http://schemas.microsoft.com/office/drawing/2014/main" id="{02DA579B-4BBB-942A-F971-C503A8096A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5616" y="4919425"/>
            <a:ext cx="944394" cy="944394"/>
          </a:xfrm>
          <a:prstGeom prst="rect">
            <a:avLst/>
          </a:prstGeom>
        </p:spPr>
      </p:pic>
      <p:sp>
        <p:nvSpPr>
          <p:cNvPr id="37" name="Téglalap 36">
            <a:extLst>
              <a:ext uri="{FF2B5EF4-FFF2-40B4-BE49-F238E27FC236}">
                <a16:creationId xmlns:a16="http://schemas.microsoft.com/office/drawing/2014/main" id="{CBF15ABB-2DDC-855A-AE95-DEFA0518EACB}"/>
              </a:ext>
            </a:extLst>
          </p:cNvPr>
          <p:cNvSpPr/>
          <p:nvPr/>
        </p:nvSpPr>
        <p:spPr>
          <a:xfrm>
            <a:off x="597381" y="4832337"/>
            <a:ext cx="2537705" cy="1241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5000"/>
              </a:lnSpc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FBK</a:t>
            </a:r>
            <a:b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b="1" dirty="0">
                <a:solidFill>
                  <a:srgbClr val="D3A2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Budapesti Corvinus Egyetem</a:t>
            </a:r>
          </a:p>
        </p:txBody>
      </p:sp>
      <p:pic>
        <p:nvPicPr>
          <p:cNvPr id="59" name="Kép 58" descr="A képen vázlat, clipart, sziluett, tervezés látható&#10;&#10;Automatikusan generált leírás">
            <a:extLst>
              <a:ext uri="{FF2B5EF4-FFF2-40B4-BE49-F238E27FC236}">
                <a16:creationId xmlns:a16="http://schemas.microsoft.com/office/drawing/2014/main" id="{242A1DFE-CE8E-F461-E885-00A3EDF10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204" t="22255" r="28140" b="28328"/>
          <a:stretch/>
        </p:blipFill>
        <p:spPr>
          <a:xfrm>
            <a:off x="2814663" y="5187857"/>
            <a:ext cx="724256" cy="58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0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618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A09A7-363A-B859-BE54-F12D47235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4767A9-5C8E-4D87-9FFE-6A0A72D85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94" y="146013"/>
            <a:ext cx="10031506" cy="925793"/>
          </a:xfrm>
        </p:spPr>
        <p:txBody>
          <a:bodyPr/>
          <a:lstStyle/>
          <a:p>
            <a:r>
              <a:rPr lang="hu-HU" dirty="0">
                <a:solidFill>
                  <a:srgbClr val="06275B"/>
                </a:solidFill>
              </a:rPr>
              <a:t>Idén is folytatjuk nagysikerű „Mesterségem Címere” előadássorozatunk!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1AA71207-4553-2F4F-2C9D-37BFFF174C58}"/>
              </a:ext>
            </a:extLst>
          </p:cNvPr>
          <p:cNvSpPr/>
          <p:nvPr/>
        </p:nvSpPr>
        <p:spPr>
          <a:xfrm>
            <a:off x="94227" y="2903003"/>
            <a:ext cx="1594587" cy="1586440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rgbClr val="FBFBFB"/>
          </a:solidFill>
          <a:ln>
            <a:solidFill>
              <a:srgbClr val="A5A5A5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6553" tIns="275211" rIns="276553" bIns="27521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 dirty="0">
              <a:solidFill>
                <a:srgbClr val="FFFFFF"/>
              </a:solidFill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260A562C-EDDA-22F7-AF79-E995AAB1B43C}"/>
              </a:ext>
            </a:extLst>
          </p:cNvPr>
          <p:cNvSpPr/>
          <p:nvPr/>
        </p:nvSpPr>
        <p:spPr>
          <a:xfrm>
            <a:off x="3276602" y="1954529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06275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Kikre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számíthat</a:t>
            </a:r>
            <a:r>
              <a:rPr lang="hu-H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k?</a:t>
            </a:r>
          </a:p>
        </p:txBody>
      </p:sp>
      <p:cxnSp>
        <p:nvCxnSpPr>
          <p:cNvPr id="17" name="Elbow Connector 7">
            <a:extLst>
              <a:ext uri="{FF2B5EF4-FFF2-40B4-BE49-F238E27FC236}">
                <a16:creationId xmlns:a16="http://schemas.microsoft.com/office/drawing/2014/main" id="{A850B98D-D087-68AB-A411-9AC85F8E971B}"/>
              </a:ext>
            </a:extLst>
          </p:cNvPr>
          <p:cNvCxnSpPr>
            <a:cxnSpLocks/>
            <a:stCxn id="12" idx="2"/>
            <a:endCxn id="13" idx="1"/>
          </p:cNvCxnSpPr>
          <p:nvPr/>
        </p:nvCxnSpPr>
        <p:spPr>
          <a:xfrm flipV="1">
            <a:off x="1688815" y="2299820"/>
            <a:ext cx="1587787" cy="139640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8">
            <a:extLst>
              <a:ext uri="{FF2B5EF4-FFF2-40B4-BE49-F238E27FC236}">
                <a16:creationId xmlns:a16="http://schemas.microsoft.com/office/drawing/2014/main" id="{265CAA0D-D7A4-274C-CA4A-1650538218AB}"/>
              </a:ext>
            </a:extLst>
          </p:cNvPr>
          <p:cNvCxnSpPr>
            <a:cxnSpLocks/>
            <a:stCxn id="12" idx="2"/>
          </p:cNvCxnSpPr>
          <p:nvPr/>
        </p:nvCxnSpPr>
        <p:spPr>
          <a:xfrm flipV="1">
            <a:off x="1688815" y="3438331"/>
            <a:ext cx="1590236" cy="257892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9">
            <a:extLst>
              <a:ext uri="{FF2B5EF4-FFF2-40B4-BE49-F238E27FC236}">
                <a16:creationId xmlns:a16="http://schemas.microsoft.com/office/drawing/2014/main" id="{9FF1DE53-D2DF-B97C-3717-C7062BE1605D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688815" y="3696223"/>
            <a:ext cx="1590236" cy="1074796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0">
            <a:extLst>
              <a:ext uri="{FF2B5EF4-FFF2-40B4-BE49-F238E27FC236}">
                <a16:creationId xmlns:a16="http://schemas.microsoft.com/office/drawing/2014/main" id="{397F4FD2-248D-63ED-3DD8-25DDA9C8AFCE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688815" y="3696223"/>
            <a:ext cx="1587787" cy="2376932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églalap 21">
            <a:extLst>
              <a:ext uri="{FF2B5EF4-FFF2-40B4-BE49-F238E27FC236}">
                <a16:creationId xmlns:a16="http://schemas.microsoft.com/office/drawing/2014/main" id="{E5D1D48E-6858-1A23-0573-FD6EE7035453}"/>
              </a:ext>
            </a:extLst>
          </p:cNvPr>
          <p:cNvSpPr/>
          <p:nvPr/>
        </p:nvSpPr>
        <p:spPr bwMode="auto">
          <a:xfrm>
            <a:off x="251760" y="3821632"/>
            <a:ext cx="1279524" cy="4681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96000" rIns="96000" bIns="9600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hu-HU" sz="1600" b="1" dirty="0"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Előadások</a:t>
            </a:r>
          </a:p>
        </p:txBody>
      </p:sp>
      <p:sp>
        <p:nvSpPr>
          <p:cNvPr id="40" name="Rounded Rectangle 3">
            <a:extLst>
              <a:ext uri="{FF2B5EF4-FFF2-40B4-BE49-F238E27FC236}">
                <a16:creationId xmlns:a16="http://schemas.microsoft.com/office/drawing/2014/main" id="{98C60304-7D4F-50DE-5B7D-7E377ADE5964}"/>
              </a:ext>
            </a:extLst>
          </p:cNvPr>
          <p:cNvSpPr/>
          <p:nvPr/>
        </p:nvSpPr>
        <p:spPr>
          <a:xfrm>
            <a:off x="3254222" y="3212307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CEA34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témákban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ounded Rectangle 3">
            <a:extLst>
              <a:ext uri="{FF2B5EF4-FFF2-40B4-BE49-F238E27FC236}">
                <a16:creationId xmlns:a16="http://schemas.microsoft.com/office/drawing/2014/main" id="{57974AA6-F9E8-8BBA-E5D1-D1896AE1ADAB}"/>
              </a:ext>
            </a:extLst>
          </p:cNvPr>
          <p:cNvSpPr/>
          <p:nvPr/>
        </p:nvSpPr>
        <p:spPr>
          <a:xfrm>
            <a:off x="3254222" y="5488791"/>
            <a:ext cx="3192778" cy="929655"/>
          </a:xfrm>
          <a:prstGeom prst="roundRect">
            <a:avLst>
              <a:gd name="adj" fmla="val 50000"/>
            </a:avLst>
          </a:prstGeom>
          <a:solidFill>
            <a:srgbClr val="CEA34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Tervezett</a:t>
            </a: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hónapok</a:t>
            </a: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Március</a:t>
            </a: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április</a:t>
            </a: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június</a:t>
            </a: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szeptember</a:t>
            </a: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október</a:t>
            </a: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3">
            <a:extLst>
              <a:ext uri="{FF2B5EF4-FFF2-40B4-BE49-F238E27FC236}">
                <a16:creationId xmlns:a16="http://schemas.microsoft.com/office/drawing/2014/main" id="{057A454E-21F3-62C2-0A9E-BBB7C711CB2A}"/>
              </a:ext>
            </a:extLst>
          </p:cNvPr>
          <p:cNvSpPr/>
          <p:nvPr/>
        </p:nvSpPr>
        <p:spPr>
          <a:xfrm>
            <a:off x="3254222" y="4470085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06275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Törszhelyünkön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Ábra 10" descr="Ötletgyűjtés egyszínű kitöltéssel">
            <a:extLst>
              <a:ext uri="{FF2B5EF4-FFF2-40B4-BE49-F238E27FC236}">
                <a16:creationId xmlns:a16="http://schemas.microsoft.com/office/drawing/2014/main" id="{9381F77E-A127-16AB-8BC4-2FDB9B848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827" y="2995332"/>
            <a:ext cx="823513" cy="823513"/>
          </a:xfrm>
          <a:prstGeom prst="rect">
            <a:avLst/>
          </a:prstGeom>
        </p:spPr>
      </p:pic>
      <p:pic>
        <p:nvPicPr>
          <p:cNvPr id="21" name="Kép 20" descr="A képen ruházat, Emberi arc, személy, ember látható&#10;&#10;Automatikusan generált leírás">
            <a:extLst>
              <a:ext uri="{FF2B5EF4-FFF2-40B4-BE49-F238E27FC236}">
                <a16:creationId xmlns:a16="http://schemas.microsoft.com/office/drawing/2014/main" id="{F607B13C-CBDE-BC1E-30B7-0310816CE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787" y="2316986"/>
            <a:ext cx="4755386" cy="317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71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FAFD4-460E-4DE3-CB2C-51BAA0086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6562E1-76E2-75D4-470F-8954EAE62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94" y="146013"/>
            <a:ext cx="10031506" cy="925793"/>
          </a:xfrm>
        </p:spPr>
        <p:txBody>
          <a:bodyPr/>
          <a:lstStyle/>
          <a:p>
            <a:r>
              <a:rPr lang="hu-HU" dirty="0">
                <a:solidFill>
                  <a:srgbClr val="06275B"/>
                </a:solidFill>
              </a:rPr>
              <a:t>Új rendezvénysorozattal köszöntjük a 2024-es évet!</a:t>
            </a:r>
            <a:br>
              <a:rPr lang="hu-HU" dirty="0">
                <a:solidFill>
                  <a:srgbClr val="06275B"/>
                </a:solidFill>
              </a:rPr>
            </a:br>
            <a:r>
              <a:rPr lang="hu-HU" dirty="0">
                <a:solidFill>
                  <a:srgbClr val="06275B"/>
                </a:solidFill>
              </a:rPr>
              <a:t>Kizárólag alapítványi tagságunk részére!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B1020C8B-DC2B-9BC5-8455-08F598720B39}"/>
              </a:ext>
            </a:extLst>
          </p:cNvPr>
          <p:cNvSpPr/>
          <p:nvPr/>
        </p:nvSpPr>
        <p:spPr>
          <a:xfrm>
            <a:off x="2565627" y="2764726"/>
            <a:ext cx="1594587" cy="1586440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rgbClr val="FBFBFB"/>
          </a:solidFill>
          <a:ln>
            <a:solidFill>
              <a:srgbClr val="A5A5A5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6553" tIns="275211" rIns="276553" bIns="27521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 dirty="0">
              <a:solidFill>
                <a:srgbClr val="FFFFFF"/>
              </a:solidFill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C9F4FE72-3D85-7596-854B-160204766362}"/>
              </a:ext>
            </a:extLst>
          </p:cNvPr>
          <p:cNvSpPr/>
          <p:nvPr/>
        </p:nvSpPr>
        <p:spPr>
          <a:xfrm>
            <a:off x="5643285" y="1835610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06275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Kizárólag a tagság részére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Elbow Connector 7">
            <a:extLst>
              <a:ext uri="{FF2B5EF4-FFF2-40B4-BE49-F238E27FC236}">
                <a16:creationId xmlns:a16="http://schemas.microsoft.com/office/drawing/2014/main" id="{ED56C7E9-8623-F883-0A57-124C5542F5B6}"/>
              </a:ext>
            </a:extLst>
          </p:cNvPr>
          <p:cNvCxnSpPr>
            <a:cxnSpLocks/>
            <a:stCxn id="12" idx="2"/>
            <a:endCxn id="13" idx="1"/>
          </p:cNvCxnSpPr>
          <p:nvPr/>
        </p:nvCxnSpPr>
        <p:spPr>
          <a:xfrm flipV="1">
            <a:off x="4160215" y="2180901"/>
            <a:ext cx="1483070" cy="1377045"/>
          </a:xfrm>
          <a:prstGeom prst="bentConnector3">
            <a:avLst>
              <a:gd name="adj1" fmla="val 53902"/>
            </a:avLst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8">
            <a:extLst>
              <a:ext uri="{FF2B5EF4-FFF2-40B4-BE49-F238E27FC236}">
                <a16:creationId xmlns:a16="http://schemas.microsoft.com/office/drawing/2014/main" id="{7C0E5E7D-7CE0-374F-8FD0-FA74A3272609}"/>
              </a:ext>
            </a:extLst>
          </p:cNvPr>
          <p:cNvCxnSpPr>
            <a:cxnSpLocks/>
            <a:stCxn id="12" idx="2"/>
          </p:cNvCxnSpPr>
          <p:nvPr/>
        </p:nvCxnSpPr>
        <p:spPr>
          <a:xfrm flipV="1">
            <a:off x="4160215" y="3300054"/>
            <a:ext cx="1590236" cy="257892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9">
            <a:extLst>
              <a:ext uri="{FF2B5EF4-FFF2-40B4-BE49-F238E27FC236}">
                <a16:creationId xmlns:a16="http://schemas.microsoft.com/office/drawing/2014/main" id="{0EC7CC65-0521-4195-E1EC-B1C728E55429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160215" y="3557946"/>
            <a:ext cx="1590236" cy="1074796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0">
            <a:extLst>
              <a:ext uri="{FF2B5EF4-FFF2-40B4-BE49-F238E27FC236}">
                <a16:creationId xmlns:a16="http://schemas.microsoft.com/office/drawing/2014/main" id="{C0B76F84-F5F7-33A9-5EAF-6C1930EB6083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160215" y="3557946"/>
            <a:ext cx="1587787" cy="2376932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églalap 21">
            <a:extLst>
              <a:ext uri="{FF2B5EF4-FFF2-40B4-BE49-F238E27FC236}">
                <a16:creationId xmlns:a16="http://schemas.microsoft.com/office/drawing/2014/main" id="{3BCBAC41-E1F1-1EDD-C9AE-2EAD5627825F}"/>
              </a:ext>
            </a:extLst>
          </p:cNvPr>
          <p:cNvSpPr/>
          <p:nvPr/>
        </p:nvSpPr>
        <p:spPr bwMode="auto">
          <a:xfrm>
            <a:off x="2695914" y="3722068"/>
            <a:ext cx="1279524" cy="4681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96000" rIns="96000" bIns="9600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hu-HU" sz="1600" b="1" dirty="0"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FBK Műhely</a:t>
            </a:r>
          </a:p>
        </p:txBody>
      </p:sp>
      <p:sp>
        <p:nvSpPr>
          <p:cNvPr id="40" name="Rounded Rectangle 3">
            <a:extLst>
              <a:ext uri="{FF2B5EF4-FFF2-40B4-BE49-F238E27FC236}">
                <a16:creationId xmlns:a16="http://schemas.microsoft.com/office/drawing/2014/main" id="{56CC381D-3554-8F77-11D5-93870B1D3270}"/>
              </a:ext>
            </a:extLst>
          </p:cNvPr>
          <p:cNvSpPr/>
          <p:nvPr/>
        </p:nvSpPr>
        <p:spPr>
          <a:xfrm>
            <a:off x="5620905" y="3093388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CEA34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Közvetlen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beszélgetések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3">
            <a:extLst>
              <a:ext uri="{FF2B5EF4-FFF2-40B4-BE49-F238E27FC236}">
                <a16:creationId xmlns:a16="http://schemas.microsoft.com/office/drawing/2014/main" id="{870EFECB-42C6-89C5-50C0-F26F9BA764EC}"/>
              </a:ext>
            </a:extLst>
          </p:cNvPr>
          <p:cNvSpPr/>
          <p:nvPr/>
        </p:nvSpPr>
        <p:spPr>
          <a:xfrm>
            <a:off x="5620905" y="5608945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CEA34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Tervezett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hónapok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Február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május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szeptember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3">
            <a:extLst>
              <a:ext uri="{FF2B5EF4-FFF2-40B4-BE49-F238E27FC236}">
                <a16:creationId xmlns:a16="http://schemas.microsoft.com/office/drawing/2014/main" id="{94AB977B-51EE-615D-8EDE-C10660B4F1D7}"/>
              </a:ext>
            </a:extLst>
          </p:cNvPr>
          <p:cNvSpPr/>
          <p:nvPr/>
        </p:nvSpPr>
        <p:spPr>
          <a:xfrm>
            <a:off x="5620905" y="4351166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06275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Exklúzív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környezet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Ábra 8" descr="Előadó (férfi) egyszínű kitöltéssel">
            <a:extLst>
              <a:ext uri="{FF2B5EF4-FFF2-40B4-BE49-F238E27FC236}">
                <a16:creationId xmlns:a16="http://schemas.microsoft.com/office/drawing/2014/main" id="{E3AD0175-5A62-D4BC-8911-AE554B86F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2340" y="27883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9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7590F-2396-A677-1F85-4F59A9EF3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7DC3D8-6573-B82B-518E-22B72CC31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94" y="146013"/>
            <a:ext cx="10031506" cy="925793"/>
          </a:xfrm>
        </p:spPr>
        <p:txBody>
          <a:bodyPr/>
          <a:lstStyle/>
          <a:p>
            <a:r>
              <a:rPr lang="hu-HU" dirty="0">
                <a:solidFill>
                  <a:srgbClr val="06275B"/>
                </a:solidFill>
              </a:rPr>
              <a:t>Negyedévente teljes tagságunkra kiterjedő tagtalálkozó!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6E2B9C3C-32BD-0A91-950D-FA46B35092A4}"/>
              </a:ext>
            </a:extLst>
          </p:cNvPr>
          <p:cNvSpPr/>
          <p:nvPr/>
        </p:nvSpPr>
        <p:spPr>
          <a:xfrm>
            <a:off x="94227" y="2903003"/>
            <a:ext cx="1594587" cy="1586440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rgbClr val="FBFBFB"/>
          </a:solidFill>
          <a:ln>
            <a:solidFill>
              <a:srgbClr val="A5A5A5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6553" tIns="275211" rIns="276553" bIns="27521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 dirty="0">
              <a:solidFill>
                <a:srgbClr val="FFFFFF"/>
              </a:solidFill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D2ABB343-0405-967A-D8B2-24EBF165FD67}"/>
              </a:ext>
            </a:extLst>
          </p:cNvPr>
          <p:cNvSpPr/>
          <p:nvPr/>
        </p:nvSpPr>
        <p:spPr>
          <a:xfrm>
            <a:off x="3276602" y="1954529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06275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Teljes tagság</a:t>
            </a:r>
          </a:p>
        </p:txBody>
      </p:sp>
      <p:cxnSp>
        <p:nvCxnSpPr>
          <p:cNvPr id="17" name="Elbow Connector 7">
            <a:extLst>
              <a:ext uri="{FF2B5EF4-FFF2-40B4-BE49-F238E27FC236}">
                <a16:creationId xmlns:a16="http://schemas.microsoft.com/office/drawing/2014/main" id="{E8FC09AD-786C-7E45-988E-A85063FAB794}"/>
              </a:ext>
            </a:extLst>
          </p:cNvPr>
          <p:cNvCxnSpPr>
            <a:cxnSpLocks/>
            <a:stCxn id="12" idx="2"/>
            <a:endCxn id="13" idx="1"/>
          </p:cNvCxnSpPr>
          <p:nvPr/>
        </p:nvCxnSpPr>
        <p:spPr>
          <a:xfrm flipV="1">
            <a:off x="1688815" y="2299820"/>
            <a:ext cx="1587787" cy="139640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8">
            <a:extLst>
              <a:ext uri="{FF2B5EF4-FFF2-40B4-BE49-F238E27FC236}">
                <a16:creationId xmlns:a16="http://schemas.microsoft.com/office/drawing/2014/main" id="{1EF03E54-C66B-7CC1-C149-BDE7280FD42A}"/>
              </a:ext>
            </a:extLst>
          </p:cNvPr>
          <p:cNvCxnSpPr>
            <a:cxnSpLocks/>
            <a:stCxn id="12" idx="2"/>
          </p:cNvCxnSpPr>
          <p:nvPr/>
        </p:nvCxnSpPr>
        <p:spPr>
          <a:xfrm flipV="1">
            <a:off x="1688815" y="3438331"/>
            <a:ext cx="1590236" cy="257892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9">
            <a:extLst>
              <a:ext uri="{FF2B5EF4-FFF2-40B4-BE49-F238E27FC236}">
                <a16:creationId xmlns:a16="http://schemas.microsoft.com/office/drawing/2014/main" id="{BDCA7BC3-E367-1EF4-006C-E41062867782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688815" y="3696223"/>
            <a:ext cx="1590236" cy="1074796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0">
            <a:extLst>
              <a:ext uri="{FF2B5EF4-FFF2-40B4-BE49-F238E27FC236}">
                <a16:creationId xmlns:a16="http://schemas.microsoft.com/office/drawing/2014/main" id="{5DAC4365-0882-511B-9A8A-DA67D10E3F3E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688815" y="3696223"/>
            <a:ext cx="1587787" cy="2376932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églalap 21">
            <a:extLst>
              <a:ext uri="{FF2B5EF4-FFF2-40B4-BE49-F238E27FC236}">
                <a16:creationId xmlns:a16="http://schemas.microsoft.com/office/drawing/2014/main" id="{F0BD60F0-0C07-2496-C079-36A00BDAEE7F}"/>
              </a:ext>
            </a:extLst>
          </p:cNvPr>
          <p:cNvSpPr/>
          <p:nvPr/>
        </p:nvSpPr>
        <p:spPr bwMode="auto">
          <a:xfrm>
            <a:off x="188809" y="3792915"/>
            <a:ext cx="1434606" cy="4681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96000" rIns="96000" bIns="9600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hu-HU" sz="1600" b="1" dirty="0"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Tagtalálkozó</a:t>
            </a:r>
          </a:p>
        </p:txBody>
      </p:sp>
      <p:sp>
        <p:nvSpPr>
          <p:cNvPr id="40" name="Rounded Rectangle 3">
            <a:extLst>
              <a:ext uri="{FF2B5EF4-FFF2-40B4-BE49-F238E27FC236}">
                <a16:creationId xmlns:a16="http://schemas.microsoft.com/office/drawing/2014/main" id="{EB02C934-C5F1-FFFD-D5AA-793294AFA8F4}"/>
              </a:ext>
            </a:extLst>
          </p:cNvPr>
          <p:cNvSpPr/>
          <p:nvPr/>
        </p:nvSpPr>
        <p:spPr>
          <a:xfrm>
            <a:off x="3254222" y="3212307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CEA34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Baráti beszélgetések</a:t>
            </a:r>
          </a:p>
        </p:txBody>
      </p:sp>
      <p:sp>
        <p:nvSpPr>
          <p:cNvPr id="41" name="Rounded Rectangle 3">
            <a:extLst>
              <a:ext uri="{FF2B5EF4-FFF2-40B4-BE49-F238E27FC236}">
                <a16:creationId xmlns:a16="http://schemas.microsoft.com/office/drawing/2014/main" id="{6E60A0CD-05F2-D00B-8FB1-288EEFAE8B0F}"/>
              </a:ext>
            </a:extLst>
          </p:cNvPr>
          <p:cNvSpPr/>
          <p:nvPr/>
        </p:nvSpPr>
        <p:spPr>
          <a:xfrm>
            <a:off x="3254222" y="5727864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CEA34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Tervezett hónapok:</a:t>
            </a:r>
            <a:br>
              <a:rPr lang="hu-H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Február, május, augusztus, november</a:t>
            </a:r>
          </a:p>
        </p:txBody>
      </p:sp>
      <p:sp>
        <p:nvSpPr>
          <p:cNvPr id="42" name="Rounded Rectangle 3">
            <a:extLst>
              <a:ext uri="{FF2B5EF4-FFF2-40B4-BE49-F238E27FC236}">
                <a16:creationId xmlns:a16="http://schemas.microsoft.com/office/drawing/2014/main" id="{7FDFC694-3FF1-7F5C-4AD3-95394765B7D8}"/>
              </a:ext>
            </a:extLst>
          </p:cNvPr>
          <p:cNvSpPr/>
          <p:nvPr/>
        </p:nvSpPr>
        <p:spPr>
          <a:xfrm>
            <a:off x="3254222" y="4470085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06275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Teljesítmények/célok bemutatása</a:t>
            </a:r>
          </a:p>
        </p:txBody>
      </p:sp>
      <p:pic>
        <p:nvPicPr>
          <p:cNvPr id="9" name="Ábra 8" descr="Emberek csoportja egyszínű kitöltéssel">
            <a:extLst>
              <a:ext uri="{FF2B5EF4-FFF2-40B4-BE49-F238E27FC236}">
                <a16:creationId xmlns:a16="http://schemas.microsoft.com/office/drawing/2014/main" id="{D014AFFC-7BF2-0A62-E831-43A9A1238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4320" y="2981131"/>
            <a:ext cx="914400" cy="914400"/>
          </a:xfrm>
          <a:prstGeom prst="rect">
            <a:avLst/>
          </a:prstGeom>
        </p:spPr>
      </p:pic>
      <p:pic>
        <p:nvPicPr>
          <p:cNvPr id="11" name="Kép 10" descr="A képen ruházat, személy, fedett pályás, ember látható&#10;&#10;Automatikusan generált leírás">
            <a:extLst>
              <a:ext uri="{FF2B5EF4-FFF2-40B4-BE49-F238E27FC236}">
                <a16:creationId xmlns:a16="http://schemas.microsoft.com/office/drawing/2014/main" id="{7FFFBC80-9419-1C7E-61F3-703EEECE8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226" y="1861639"/>
            <a:ext cx="4547204" cy="433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91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CE49A-CFF6-1313-5C6B-0184758CC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5F3A8B-5F53-3839-6469-40BE30DB9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8" y="146013"/>
            <a:ext cx="10031506" cy="925793"/>
          </a:xfrm>
        </p:spPr>
        <p:txBody>
          <a:bodyPr/>
          <a:lstStyle/>
          <a:p>
            <a:r>
              <a:rPr lang="hu-HU" dirty="0">
                <a:solidFill>
                  <a:srgbClr val="06275B"/>
                </a:solidFill>
              </a:rPr>
              <a:t>Idén is helyezünk hangsúlyt közösségépítő programjainkra!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CF56CC7D-D99C-4305-D8D8-CAC5074510C0}"/>
              </a:ext>
            </a:extLst>
          </p:cNvPr>
          <p:cNvSpPr/>
          <p:nvPr/>
        </p:nvSpPr>
        <p:spPr>
          <a:xfrm>
            <a:off x="94227" y="2903003"/>
            <a:ext cx="1594587" cy="1586440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rgbClr val="FBFBFB"/>
          </a:solidFill>
          <a:ln>
            <a:solidFill>
              <a:srgbClr val="A5A5A5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6553" tIns="275211" rIns="276553" bIns="27521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 dirty="0">
              <a:solidFill>
                <a:srgbClr val="FFFFFF"/>
              </a:solidFill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9489E7A3-B2B6-7F94-05D6-65E0246DABA3}"/>
              </a:ext>
            </a:extLst>
          </p:cNvPr>
          <p:cNvSpPr/>
          <p:nvPr/>
        </p:nvSpPr>
        <p:spPr>
          <a:xfrm>
            <a:off x="3276602" y="1954529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06275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Bárki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számára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elérhető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Elbow Connector 7">
            <a:extLst>
              <a:ext uri="{FF2B5EF4-FFF2-40B4-BE49-F238E27FC236}">
                <a16:creationId xmlns:a16="http://schemas.microsoft.com/office/drawing/2014/main" id="{CA397CBB-E8D0-59AD-6E0B-0E9945859802}"/>
              </a:ext>
            </a:extLst>
          </p:cNvPr>
          <p:cNvCxnSpPr>
            <a:cxnSpLocks/>
            <a:stCxn id="12" idx="2"/>
            <a:endCxn id="13" idx="1"/>
          </p:cNvCxnSpPr>
          <p:nvPr/>
        </p:nvCxnSpPr>
        <p:spPr>
          <a:xfrm flipV="1">
            <a:off x="1688815" y="2299820"/>
            <a:ext cx="1587787" cy="139640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8">
            <a:extLst>
              <a:ext uri="{FF2B5EF4-FFF2-40B4-BE49-F238E27FC236}">
                <a16:creationId xmlns:a16="http://schemas.microsoft.com/office/drawing/2014/main" id="{F7F8885B-5EAE-DF3B-2C3D-5AD5F2DCA6D0}"/>
              </a:ext>
            </a:extLst>
          </p:cNvPr>
          <p:cNvCxnSpPr>
            <a:cxnSpLocks/>
            <a:stCxn id="12" idx="2"/>
          </p:cNvCxnSpPr>
          <p:nvPr/>
        </p:nvCxnSpPr>
        <p:spPr>
          <a:xfrm flipV="1">
            <a:off x="1688815" y="3438331"/>
            <a:ext cx="1590236" cy="257892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9">
            <a:extLst>
              <a:ext uri="{FF2B5EF4-FFF2-40B4-BE49-F238E27FC236}">
                <a16:creationId xmlns:a16="http://schemas.microsoft.com/office/drawing/2014/main" id="{A5C44757-5ABE-BA06-F560-DF923CCEC8C5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688815" y="3696223"/>
            <a:ext cx="1590236" cy="1074796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églalap 21">
            <a:extLst>
              <a:ext uri="{FF2B5EF4-FFF2-40B4-BE49-F238E27FC236}">
                <a16:creationId xmlns:a16="http://schemas.microsoft.com/office/drawing/2014/main" id="{C3972CCC-AA20-D4BA-C148-DE656F85880A}"/>
              </a:ext>
            </a:extLst>
          </p:cNvPr>
          <p:cNvSpPr/>
          <p:nvPr/>
        </p:nvSpPr>
        <p:spPr bwMode="auto">
          <a:xfrm>
            <a:off x="98579" y="3831260"/>
            <a:ext cx="1587787" cy="4681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96000" rIns="96000" bIns="9600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hu-HU" sz="1300" b="1" dirty="0"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Közösségépítő programok</a:t>
            </a:r>
          </a:p>
        </p:txBody>
      </p:sp>
      <p:sp>
        <p:nvSpPr>
          <p:cNvPr id="40" name="Rounded Rectangle 3">
            <a:extLst>
              <a:ext uri="{FF2B5EF4-FFF2-40B4-BE49-F238E27FC236}">
                <a16:creationId xmlns:a16="http://schemas.microsoft.com/office/drawing/2014/main" id="{88B7BAC8-F4E7-C798-6F63-70960161E84F}"/>
              </a:ext>
            </a:extLst>
          </p:cNvPr>
          <p:cNvSpPr/>
          <p:nvPr/>
        </p:nvSpPr>
        <p:spPr>
          <a:xfrm>
            <a:off x="3254222" y="3212307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CEA34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Változatos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programok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3">
            <a:extLst>
              <a:ext uri="{FF2B5EF4-FFF2-40B4-BE49-F238E27FC236}">
                <a16:creationId xmlns:a16="http://schemas.microsoft.com/office/drawing/2014/main" id="{FDF91484-EEEB-F20B-5356-199F15545845}"/>
              </a:ext>
            </a:extLst>
          </p:cNvPr>
          <p:cNvSpPr/>
          <p:nvPr/>
        </p:nvSpPr>
        <p:spPr>
          <a:xfrm>
            <a:off x="3254222" y="4470085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06275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Tervezett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hónapok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Május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július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Ábra 8" descr="Máglya egyszínű kitöltéssel">
            <a:extLst>
              <a:ext uri="{FF2B5EF4-FFF2-40B4-BE49-F238E27FC236}">
                <a16:creationId xmlns:a16="http://schemas.microsoft.com/office/drawing/2014/main" id="{AE0C7496-4812-D3BA-29D7-264525A3A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4320" y="2971800"/>
            <a:ext cx="914400" cy="914400"/>
          </a:xfrm>
          <a:prstGeom prst="rect">
            <a:avLst/>
          </a:prstGeom>
        </p:spPr>
      </p:pic>
      <p:pic>
        <p:nvPicPr>
          <p:cNvPr id="10" name="Kép 9" descr="A képen kültéri, ruházat, fa, személy látható&#10;&#10;Automatikusan generált leírás">
            <a:extLst>
              <a:ext uri="{FF2B5EF4-FFF2-40B4-BE49-F238E27FC236}">
                <a16:creationId xmlns:a16="http://schemas.microsoft.com/office/drawing/2014/main" id="{4EE10D43-D3E5-A23E-5C8C-AC6A0DFC2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800672" y="2259942"/>
            <a:ext cx="4814375" cy="361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13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86DD0-D6B2-B23E-DFDD-34369C912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35A0F1-3A65-7FD6-F159-859D6371A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94" y="146013"/>
            <a:ext cx="10031506" cy="925793"/>
          </a:xfrm>
        </p:spPr>
        <p:txBody>
          <a:bodyPr/>
          <a:lstStyle/>
          <a:p>
            <a:r>
              <a:rPr lang="hu-HU" dirty="0">
                <a:solidFill>
                  <a:srgbClr val="06275B"/>
                </a:solidFill>
              </a:rPr>
              <a:t>Idén növeljük a fesztivál kitelepüléseink számát!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19E12802-959D-4FBC-7859-CF26F7ED30CB}"/>
              </a:ext>
            </a:extLst>
          </p:cNvPr>
          <p:cNvSpPr/>
          <p:nvPr/>
        </p:nvSpPr>
        <p:spPr>
          <a:xfrm>
            <a:off x="94227" y="2903003"/>
            <a:ext cx="1594587" cy="1586440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rgbClr val="FBFBFB"/>
          </a:solidFill>
          <a:ln>
            <a:solidFill>
              <a:srgbClr val="A5A5A5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6553" tIns="275211" rIns="276553" bIns="27521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 dirty="0">
              <a:solidFill>
                <a:srgbClr val="FFFFFF"/>
              </a:solidFill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B391EFE1-3DC7-ED35-3B3B-4FAF9CB6F681}"/>
              </a:ext>
            </a:extLst>
          </p:cNvPr>
          <p:cNvSpPr/>
          <p:nvPr/>
        </p:nvSpPr>
        <p:spPr>
          <a:xfrm>
            <a:off x="3276602" y="1954529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06275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Saját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sátor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Elbow Connector 7">
            <a:extLst>
              <a:ext uri="{FF2B5EF4-FFF2-40B4-BE49-F238E27FC236}">
                <a16:creationId xmlns:a16="http://schemas.microsoft.com/office/drawing/2014/main" id="{062F74E5-3AFC-7D65-B5C4-36911449E84E}"/>
              </a:ext>
            </a:extLst>
          </p:cNvPr>
          <p:cNvCxnSpPr>
            <a:cxnSpLocks/>
            <a:stCxn id="12" idx="2"/>
            <a:endCxn id="13" idx="1"/>
          </p:cNvCxnSpPr>
          <p:nvPr/>
        </p:nvCxnSpPr>
        <p:spPr>
          <a:xfrm flipV="1">
            <a:off x="1688815" y="2299820"/>
            <a:ext cx="1587787" cy="139640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8">
            <a:extLst>
              <a:ext uri="{FF2B5EF4-FFF2-40B4-BE49-F238E27FC236}">
                <a16:creationId xmlns:a16="http://schemas.microsoft.com/office/drawing/2014/main" id="{F8D4081A-7B64-8695-AC5F-F2843EC7A8DD}"/>
              </a:ext>
            </a:extLst>
          </p:cNvPr>
          <p:cNvCxnSpPr>
            <a:cxnSpLocks/>
            <a:stCxn id="12" idx="2"/>
          </p:cNvCxnSpPr>
          <p:nvPr/>
        </p:nvCxnSpPr>
        <p:spPr>
          <a:xfrm flipV="1">
            <a:off x="1688815" y="3438331"/>
            <a:ext cx="1590236" cy="257892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9">
            <a:extLst>
              <a:ext uri="{FF2B5EF4-FFF2-40B4-BE49-F238E27FC236}">
                <a16:creationId xmlns:a16="http://schemas.microsoft.com/office/drawing/2014/main" id="{9578F74D-3424-57F2-458B-DEB82B91DB27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688815" y="3696223"/>
            <a:ext cx="1590236" cy="1074796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0">
            <a:extLst>
              <a:ext uri="{FF2B5EF4-FFF2-40B4-BE49-F238E27FC236}">
                <a16:creationId xmlns:a16="http://schemas.microsoft.com/office/drawing/2014/main" id="{B4BEFE9B-DF44-C044-39A8-819F55C7A39D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688815" y="3696223"/>
            <a:ext cx="1587787" cy="2376932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églalap 21">
            <a:extLst>
              <a:ext uri="{FF2B5EF4-FFF2-40B4-BE49-F238E27FC236}">
                <a16:creationId xmlns:a16="http://schemas.microsoft.com/office/drawing/2014/main" id="{0BC0D3C1-58DB-EA4B-8CA9-3E86B53F6C11}"/>
              </a:ext>
            </a:extLst>
          </p:cNvPr>
          <p:cNvSpPr/>
          <p:nvPr/>
        </p:nvSpPr>
        <p:spPr bwMode="auto">
          <a:xfrm>
            <a:off x="98579" y="3821632"/>
            <a:ext cx="1587787" cy="4681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96000" rIns="96000" bIns="9600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hu-HU" sz="1400" b="1" dirty="0"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Fesztiválmegjelenések</a:t>
            </a:r>
          </a:p>
        </p:txBody>
      </p:sp>
      <p:sp>
        <p:nvSpPr>
          <p:cNvPr id="40" name="Rounded Rectangle 3">
            <a:extLst>
              <a:ext uri="{FF2B5EF4-FFF2-40B4-BE49-F238E27FC236}">
                <a16:creationId xmlns:a16="http://schemas.microsoft.com/office/drawing/2014/main" id="{E83D7D83-36C6-7AAA-71C8-EE0246364B93}"/>
              </a:ext>
            </a:extLst>
          </p:cNvPr>
          <p:cNvSpPr/>
          <p:nvPr/>
        </p:nvSpPr>
        <p:spPr>
          <a:xfrm>
            <a:off x="3254222" y="3212307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CEA34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Előadások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viták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3">
            <a:extLst>
              <a:ext uri="{FF2B5EF4-FFF2-40B4-BE49-F238E27FC236}">
                <a16:creationId xmlns:a16="http://schemas.microsoft.com/office/drawing/2014/main" id="{453C88B3-2FB4-DC94-236A-01F3D455E88C}"/>
              </a:ext>
            </a:extLst>
          </p:cNvPr>
          <p:cNvSpPr/>
          <p:nvPr/>
        </p:nvSpPr>
        <p:spPr>
          <a:xfrm>
            <a:off x="3254222" y="5727864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CEA34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Tervezett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hónapok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Július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augusztus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3">
            <a:extLst>
              <a:ext uri="{FF2B5EF4-FFF2-40B4-BE49-F238E27FC236}">
                <a16:creationId xmlns:a16="http://schemas.microsoft.com/office/drawing/2014/main" id="{B5EBD16B-0886-A3EE-F090-6EACC12CF8D8}"/>
              </a:ext>
            </a:extLst>
          </p:cNvPr>
          <p:cNvSpPr/>
          <p:nvPr/>
        </p:nvSpPr>
        <p:spPr>
          <a:xfrm>
            <a:off x="3254222" y="4470085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06275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Egyedi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programok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Ábra 8" descr="Cirkuszsátor egyszínű kitöltéssel">
            <a:extLst>
              <a:ext uri="{FF2B5EF4-FFF2-40B4-BE49-F238E27FC236}">
                <a16:creationId xmlns:a16="http://schemas.microsoft.com/office/drawing/2014/main" id="{5996AB1D-3B07-298F-C8EE-B9F372C55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4320" y="2981131"/>
            <a:ext cx="914400" cy="914400"/>
          </a:xfrm>
          <a:prstGeom prst="rect">
            <a:avLst/>
          </a:prstGeom>
        </p:spPr>
      </p:pic>
      <p:pic>
        <p:nvPicPr>
          <p:cNvPr id="11" name="Kép 10" descr="A képen ruházat, lábbelik, nő, kültéri látható&#10;&#10;Automatikusan generált leírás">
            <a:extLst>
              <a:ext uri="{FF2B5EF4-FFF2-40B4-BE49-F238E27FC236}">
                <a16:creationId xmlns:a16="http://schemas.microsoft.com/office/drawing/2014/main" id="{B72C3A28-0603-9ACA-2EBD-146111B6A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919836"/>
            <a:ext cx="4899680" cy="462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5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2CF37-DF1D-BD1D-3FB2-4E4DF6D33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213329-33A9-C644-787C-21A7CCC79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94" y="146013"/>
            <a:ext cx="10031506" cy="925793"/>
          </a:xfrm>
        </p:spPr>
        <p:txBody>
          <a:bodyPr/>
          <a:lstStyle/>
          <a:p>
            <a:r>
              <a:rPr lang="hu-HU" dirty="0">
                <a:solidFill>
                  <a:srgbClr val="06275B"/>
                </a:solidFill>
              </a:rPr>
              <a:t>Idén is birtokba vesszük az Aranybástya teraszát!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65A2FCEC-B3DF-FC13-C22F-54BC0E2AD194}"/>
              </a:ext>
            </a:extLst>
          </p:cNvPr>
          <p:cNvSpPr/>
          <p:nvPr/>
        </p:nvSpPr>
        <p:spPr>
          <a:xfrm>
            <a:off x="94227" y="2903003"/>
            <a:ext cx="1594587" cy="1586440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rgbClr val="FBFBFB"/>
          </a:solidFill>
          <a:ln>
            <a:solidFill>
              <a:srgbClr val="A5A5A5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6553" tIns="275211" rIns="276553" bIns="27521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 dirty="0">
              <a:solidFill>
                <a:srgbClr val="FFFFFF"/>
              </a:solidFill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46683592-E4AA-6BD6-6B13-D8076002049D}"/>
              </a:ext>
            </a:extLst>
          </p:cNvPr>
          <p:cNvSpPr/>
          <p:nvPr/>
        </p:nvSpPr>
        <p:spPr>
          <a:xfrm>
            <a:off x="3276602" y="1954529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06275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Idén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két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alkalommal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Elbow Connector 7">
            <a:extLst>
              <a:ext uri="{FF2B5EF4-FFF2-40B4-BE49-F238E27FC236}">
                <a16:creationId xmlns:a16="http://schemas.microsoft.com/office/drawing/2014/main" id="{1ED63140-5708-B734-4E27-0769D4A9A889}"/>
              </a:ext>
            </a:extLst>
          </p:cNvPr>
          <p:cNvCxnSpPr>
            <a:cxnSpLocks/>
            <a:stCxn id="12" idx="2"/>
            <a:endCxn id="13" idx="1"/>
          </p:cNvCxnSpPr>
          <p:nvPr/>
        </p:nvCxnSpPr>
        <p:spPr>
          <a:xfrm flipV="1">
            <a:off x="1688815" y="2299820"/>
            <a:ext cx="1587787" cy="139640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8">
            <a:extLst>
              <a:ext uri="{FF2B5EF4-FFF2-40B4-BE49-F238E27FC236}">
                <a16:creationId xmlns:a16="http://schemas.microsoft.com/office/drawing/2014/main" id="{ED1F6959-065D-A970-CCB4-433AD84C5F2E}"/>
              </a:ext>
            </a:extLst>
          </p:cNvPr>
          <p:cNvCxnSpPr>
            <a:cxnSpLocks/>
            <a:stCxn id="12" idx="2"/>
          </p:cNvCxnSpPr>
          <p:nvPr/>
        </p:nvCxnSpPr>
        <p:spPr>
          <a:xfrm flipV="1">
            <a:off x="1688815" y="3438331"/>
            <a:ext cx="1590236" cy="257892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9">
            <a:extLst>
              <a:ext uri="{FF2B5EF4-FFF2-40B4-BE49-F238E27FC236}">
                <a16:creationId xmlns:a16="http://schemas.microsoft.com/office/drawing/2014/main" id="{6F76E640-A50E-AB6E-6D6E-FF1CD3CC3CD0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688815" y="3696223"/>
            <a:ext cx="1590236" cy="1074796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0">
            <a:extLst>
              <a:ext uri="{FF2B5EF4-FFF2-40B4-BE49-F238E27FC236}">
                <a16:creationId xmlns:a16="http://schemas.microsoft.com/office/drawing/2014/main" id="{9E704777-7390-5C52-4F7A-A81DC8A4918E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688815" y="3696223"/>
            <a:ext cx="1587787" cy="2376932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églalap 21">
            <a:extLst>
              <a:ext uri="{FF2B5EF4-FFF2-40B4-BE49-F238E27FC236}">
                <a16:creationId xmlns:a16="http://schemas.microsoft.com/office/drawing/2014/main" id="{D5737564-3C00-21E7-38DD-99C0A94FA6B9}"/>
              </a:ext>
            </a:extLst>
          </p:cNvPr>
          <p:cNvSpPr/>
          <p:nvPr/>
        </p:nvSpPr>
        <p:spPr bwMode="auto">
          <a:xfrm>
            <a:off x="251760" y="3821632"/>
            <a:ext cx="1279524" cy="4681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96000" rIns="96000" bIns="9600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hu-HU" sz="1600" b="1" dirty="0"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Terasz </a:t>
            </a:r>
            <a:r>
              <a:rPr lang="hu-HU" sz="1600" b="1" dirty="0" err="1"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Coctail</a:t>
            </a:r>
            <a:endParaRPr lang="hu-HU" sz="1600" b="1" dirty="0">
              <a:solidFill>
                <a:srgbClr val="062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 3">
            <a:extLst>
              <a:ext uri="{FF2B5EF4-FFF2-40B4-BE49-F238E27FC236}">
                <a16:creationId xmlns:a16="http://schemas.microsoft.com/office/drawing/2014/main" id="{06C06924-9D0A-7AB3-C086-9F05CFBE598D}"/>
              </a:ext>
            </a:extLst>
          </p:cNvPr>
          <p:cNvSpPr/>
          <p:nvPr/>
        </p:nvSpPr>
        <p:spPr>
          <a:xfrm>
            <a:off x="3254222" y="3212307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CEA34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Meglepetésvendég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3">
            <a:extLst>
              <a:ext uri="{FF2B5EF4-FFF2-40B4-BE49-F238E27FC236}">
                <a16:creationId xmlns:a16="http://schemas.microsoft.com/office/drawing/2014/main" id="{C6450BDB-7F9B-03BF-847E-FAC0AB494C76}"/>
              </a:ext>
            </a:extLst>
          </p:cNvPr>
          <p:cNvSpPr/>
          <p:nvPr/>
        </p:nvSpPr>
        <p:spPr>
          <a:xfrm>
            <a:off x="3254222" y="5727864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CEA34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Tervezett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hónapok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Június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Augusztus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3">
            <a:extLst>
              <a:ext uri="{FF2B5EF4-FFF2-40B4-BE49-F238E27FC236}">
                <a16:creationId xmlns:a16="http://schemas.microsoft.com/office/drawing/2014/main" id="{6B511B7E-2495-6B45-DD76-5F3AFB796001}"/>
              </a:ext>
            </a:extLst>
          </p:cNvPr>
          <p:cNvSpPr/>
          <p:nvPr/>
        </p:nvSpPr>
        <p:spPr>
          <a:xfrm>
            <a:off x="3254222" y="4470085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06275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fröccs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ajánlat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Ábra 43" descr="Martini egyszínű kitöltéssel">
            <a:extLst>
              <a:ext uri="{FF2B5EF4-FFF2-40B4-BE49-F238E27FC236}">
                <a16:creationId xmlns:a16="http://schemas.microsoft.com/office/drawing/2014/main" id="{C8E15E23-AD69-6D0B-AEB3-BF6CA3250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940" y="2971800"/>
            <a:ext cx="914400" cy="914400"/>
          </a:xfrm>
          <a:prstGeom prst="rect">
            <a:avLst/>
          </a:prstGeom>
        </p:spPr>
      </p:pic>
      <p:pic>
        <p:nvPicPr>
          <p:cNvPr id="3" name="Kép 2" descr="A képen ruházat, személy, Emberi arc, ég látható&#10;&#10;Automatikusan generált leírás">
            <a:extLst>
              <a:ext uri="{FF2B5EF4-FFF2-40B4-BE49-F238E27FC236}">
                <a16:creationId xmlns:a16="http://schemas.microsoft.com/office/drawing/2014/main" id="{A2C35F2C-B174-39A9-70C0-533A740BDA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54" r="1493"/>
          <a:stretch/>
        </p:blipFill>
        <p:spPr>
          <a:xfrm>
            <a:off x="6852077" y="2459784"/>
            <a:ext cx="4918983" cy="35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23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80DEF-D0C2-9508-D129-62B93583E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3662021-52D4-C238-CB02-CC2CF8EE2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94" y="146013"/>
            <a:ext cx="10031506" cy="925793"/>
          </a:xfrm>
        </p:spPr>
        <p:txBody>
          <a:bodyPr/>
          <a:lstStyle/>
          <a:p>
            <a:r>
              <a:rPr lang="hu-HU" dirty="0">
                <a:solidFill>
                  <a:srgbClr val="06275B"/>
                </a:solidFill>
              </a:rPr>
              <a:t>Idén közösségi jótékonysági akciót szervezünk!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B7084921-5ABA-D512-D377-D3DC42C5D699}"/>
              </a:ext>
            </a:extLst>
          </p:cNvPr>
          <p:cNvSpPr/>
          <p:nvPr/>
        </p:nvSpPr>
        <p:spPr>
          <a:xfrm>
            <a:off x="2581571" y="3153702"/>
            <a:ext cx="1594587" cy="1586440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rgbClr val="FBFBFB"/>
          </a:solidFill>
          <a:ln>
            <a:solidFill>
              <a:srgbClr val="A5A5A5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6553" tIns="275211" rIns="276553" bIns="27521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 dirty="0">
              <a:solidFill>
                <a:srgbClr val="FFFFFF"/>
              </a:solidFill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1D4C9D62-E08F-B2D7-30C3-1B4BDAE4F965}"/>
              </a:ext>
            </a:extLst>
          </p:cNvPr>
          <p:cNvSpPr/>
          <p:nvPr/>
        </p:nvSpPr>
        <p:spPr>
          <a:xfrm>
            <a:off x="5726623" y="2224586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06275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végére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tervezzük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Elbow Connector 7">
            <a:extLst>
              <a:ext uri="{FF2B5EF4-FFF2-40B4-BE49-F238E27FC236}">
                <a16:creationId xmlns:a16="http://schemas.microsoft.com/office/drawing/2014/main" id="{6EE380F9-4F51-36FB-F675-8D3585E5B3D6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4138836" y="2569877"/>
            <a:ext cx="1587787" cy="139640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8">
            <a:extLst>
              <a:ext uri="{FF2B5EF4-FFF2-40B4-BE49-F238E27FC236}">
                <a16:creationId xmlns:a16="http://schemas.microsoft.com/office/drawing/2014/main" id="{95BB5C16-27B8-295D-73D9-2D24F97DB0F3}"/>
              </a:ext>
            </a:extLst>
          </p:cNvPr>
          <p:cNvCxnSpPr>
            <a:cxnSpLocks/>
          </p:cNvCxnSpPr>
          <p:nvPr/>
        </p:nvCxnSpPr>
        <p:spPr>
          <a:xfrm flipV="1">
            <a:off x="4138836" y="3708388"/>
            <a:ext cx="1590236" cy="257892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9">
            <a:extLst>
              <a:ext uri="{FF2B5EF4-FFF2-40B4-BE49-F238E27FC236}">
                <a16:creationId xmlns:a16="http://schemas.microsoft.com/office/drawing/2014/main" id="{255E0A9D-CEAD-164F-A938-5D33F05BFFAA}"/>
              </a:ext>
            </a:extLst>
          </p:cNvPr>
          <p:cNvCxnSpPr>
            <a:cxnSpLocks/>
          </p:cNvCxnSpPr>
          <p:nvPr/>
        </p:nvCxnSpPr>
        <p:spPr>
          <a:xfrm>
            <a:off x="4138836" y="3966280"/>
            <a:ext cx="1590236" cy="1074796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églalap 21">
            <a:extLst>
              <a:ext uri="{FF2B5EF4-FFF2-40B4-BE49-F238E27FC236}">
                <a16:creationId xmlns:a16="http://schemas.microsoft.com/office/drawing/2014/main" id="{EA308820-059F-6FB4-008A-F97CCA677F40}"/>
              </a:ext>
            </a:extLst>
          </p:cNvPr>
          <p:cNvSpPr/>
          <p:nvPr/>
        </p:nvSpPr>
        <p:spPr bwMode="auto">
          <a:xfrm>
            <a:off x="2661561" y="4043614"/>
            <a:ext cx="1434606" cy="4681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96000" rIns="96000" bIns="9600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hu-HU" sz="1600" b="1" dirty="0"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Jótékonyság</a:t>
            </a:r>
          </a:p>
        </p:txBody>
      </p:sp>
      <p:sp>
        <p:nvSpPr>
          <p:cNvPr id="40" name="Rounded Rectangle 3">
            <a:extLst>
              <a:ext uri="{FF2B5EF4-FFF2-40B4-BE49-F238E27FC236}">
                <a16:creationId xmlns:a16="http://schemas.microsoft.com/office/drawing/2014/main" id="{7B9F1577-BDAD-5797-58E1-730192E2FA89}"/>
              </a:ext>
            </a:extLst>
          </p:cNvPr>
          <p:cNvSpPr/>
          <p:nvPr/>
        </p:nvSpPr>
        <p:spPr>
          <a:xfrm>
            <a:off x="5704243" y="3482364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CEA34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Közösségként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3">
            <a:extLst>
              <a:ext uri="{FF2B5EF4-FFF2-40B4-BE49-F238E27FC236}">
                <a16:creationId xmlns:a16="http://schemas.microsoft.com/office/drawing/2014/main" id="{9EB0F15A-5C51-0EDF-29EF-168759673010}"/>
              </a:ext>
            </a:extLst>
          </p:cNvPr>
          <p:cNvSpPr/>
          <p:nvPr/>
        </p:nvSpPr>
        <p:spPr>
          <a:xfrm>
            <a:off x="5704243" y="4740142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06275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Még ötletelési fázisban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Ábra 8" descr="Hozzáadás egyszínű kitöltéssel">
            <a:extLst>
              <a:ext uri="{FF2B5EF4-FFF2-40B4-BE49-F238E27FC236}">
                <a16:creationId xmlns:a16="http://schemas.microsoft.com/office/drawing/2014/main" id="{A749243C-1B17-5B37-DB43-7CD517BA8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1664" y="32945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84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5266C-886A-1383-F8C1-CB1BB0B90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EDC433-8256-5756-EC94-58FAE862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94" y="146013"/>
            <a:ext cx="10031506" cy="925793"/>
          </a:xfrm>
        </p:spPr>
        <p:txBody>
          <a:bodyPr/>
          <a:lstStyle/>
          <a:p>
            <a:r>
              <a:rPr lang="hu-HU" dirty="0">
                <a:solidFill>
                  <a:srgbClr val="06275B"/>
                </a:solidFill>
              </a:rPr>
              <a:t>Ezeken felül…</a:t>
            </a:r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66F85686-0C2B-27C3-E5B2-4CAA3C7B1CC1}"/>
              </a:ext>
            </a:extLst>
          </p:cNvPr>
          <p:cNvSpPr>
            <a:spLocks noEditPoints="1"/>
          </p:cNvSpPr>
          <p:nvPr/>
        </p:nvSpPr>
        <p:spPr bwMode="gray">
          <a:xfrm>
            <a:off x="9929011" y="860071"/>
            <a:ext cx="1957975" cy="5851916"/>
          </a:xfrm>
          <a:custGeom>
            <a:avLst/>
            <a:gdLst>
              <a:gd name="T0" fmla="*/ 1549 w 1743"/>
              <a:gd name="T1" fmla="*/ 3284 h 3284"/>
              <a:gd name="T2" fmla="*/ 1743 w 1743"/>
              <a:gd name="T3" fmla="*/ 3284 h 3284"/>
              <a:gd name="T4" fmla="*/ 1743 w 1743"/>
              <a:gd name="T5" fmla="*/ 1569 h 3284"/>
              <a:gd name="T6" fmla="*/ 1743 w 1743"/>
              <a:gd name="T7" fmla="*/ 0 h 3284"/>
              <a:gd name="T8" fmla="*/ 1549 w 1743"/>
              <a:gd name="T9" fmla="*/ 0 h 3284"/>
              <a:gd name="T10" fmla="*/ 132 w 1743"/>
              <a:gd name="T11" fmla="*/ 57 h 3284"/>
              <a:gd name="T12" fmla="*/ 0 w 1743"/>
              <a:gd name="T13" fmla="*/ 537 h 3284"/>
              <a:gd name="T14" fmla="*/ 0 w 1743"/>
              <a:gd name="T15" fmla="*/ 2615 h 3284"/>
              <a:gd name="T16" fmla="*/ 59 w 1743"/>
              <a:gd name="T17" fmla="*/ 3246 h 3284"/>
              <a:gd name="T18" fmla="*/ 1549 w 1743"/>
              <a:gd name="T19" fmla="*/ 230 h 3284"/>
              <a:gd name="T20" fmla="*/ 1684 w 1743"/>
              <a:gd name="T21" fmla="*/ 402 h 3284"/>
              <a:gd name="T22" fmla="*/ 1684 w 1743"/>
              <a:gd name="T23" fmla="*/ 473 h 3284"/>
              <a:gd name="T24" fmla="*/ 1549 w 1743"/>
              <a:gd name="T25" fmla="*/ 648 h 3284"/>
              <a:gd name="T26" fmla="*/ 1549 w 1743"/>
              <a:gd name="T27" fmla="*/ 648 h 3284"/>
              <a:gd name="T28" fmla="*/ 1549 w 1743"/>
              <a:gd name="T29" fmla="*/ 922 h 3284"/>
              <a:gd name="T30" fmla="*/ 1684 w 1743"/>
              <a:gd name="T31" fmla="*/ 1028 h 3284"/>
              <a:gd name="T32" fmla="*/ 1549 w 1743"/>
              <a:gd name="T33" fmla="*/ 1167 h 3284"/>
              <a:gd name="T34" fmla="*/ 1549 w 1743"/>
              <a:gd name="T35" fmla="*/ 1167 h 3284"/>
              <a:gd name="T36" fmla="*/ 1549 w 1743"/>
              <a:gd name="T37" fmla="*/ 1441 h 3284"/>
              <a:gd name="T38" fmla="*/ 1684 w 1743"/>
              <a:gd name="T39" fmla="*/ 1548 h 3284"/>
              <a:gd name="T40" fmla="*/ 1549 w 1743"/>
              <a:gd name="T41" fmla="*/ 1685 h 3284"/>
              <a:gd name="T42" fmla="*/ 1549 w 1743"/>
              <a:gd name="T43" fmla="*/ 1685 h 3284"/>
              <a:gd name="T44" fmla="*/ 1549 w 1743"/>
              <a:gd name="T45" fmla="*/ 1963 h 3284"/>
              <a:gd name="T46" fmla="*/ 1684 w 1743"/>
              <a:gd name="T47" fmla="*/ 2070 h 3284"/>
              <a:gd name="T48" fmla="*/ 1549 w 1743"/>
              <a:gd name="T49" fmla="*/ 2207 h 3284"/>
              <a:gd name="T50" fmla="*/ 1549 w 1743"/>
              <a:gd name="T51" fmla="*/ 2207 h 3284"/>
              <a:gd name="T52" fmla="*/ 1549 w 1743"/>
              <a:gd name="T53" fmla="*/ 2481 h 3284"/>
              <a:gd name="T54" fmla="*/ 1684 w 1743"/>
              <a:gd name="T55" fmla="*/ 2587 h 3284"/>
              <a:gd name="T56" fmla="*/ 1549 w 1743"/>
              <a:gd name="T57" fmla="*/ 2726 h 3284"/>
              <a:gd name="T58" fmla="*/ 1549 w 1743"/>
              <a:gd name="T59" fmla="*/ 2726 h 3284"/>
              <a:gd name="T60" fmla="*/ 1549 w 1743"/>
              <a:gd name="T61" fmla="*/ 3000 h 3284"/>
              <a:gd name="T62" fmla="*/ 1684 w 1743"/>
              <a:gd name="T63" fmla="*/ 3107 h 3284"/>
              <a:gd name="T64" fmla="*/ 59 w 1743"/>
              <a:gd name="T65" fmla="*/ 128 h 3284"/>
              <a:gd name="T66" fmla="*/ 66 w 1743"/>
              <a:gd name="T67" fmla="*/ 230 h 3284"/>
              <a:gd name="T68" fmla="*/ 198 w 1743"/>
              <a:gd name="T69" fmla="*/ 300 h 3284"/>
              <a:gd name="T70" fmla="*/ 59 w 1743"/>
              <a:gd name="T71" fmla="*/ 473 h 3284"/>
              <a:gd name="T72" fmla="*/ 59 w 1743"/>
              <a:gd name="T73" fmla="*/ 473 h 3284"/>
              <a:gd name="T74" fmla="*/ 198 w 1743"/>
              <a:gd name="T75" fmla="*/ 749 h 3284"/>
              <a:gd name="T76" fmla="*/ 198 w 1743"/>
              <a:gd name="T77" fmla="*/ 820 h 3284"/>
              <a:gd name="T78" fmla="*/ 59 w 1743"/>
              <a:gd name="T79" fmla="*/ 993 h 3284"/>
              <a:gd name="T80" fmla="*/ 106 w 1743"/>
              <a:gd name="T81" fmla="*/ 1094 h 3284"/>
              <a:gd name="T82" fmla="*/ 198 w 1743"/>
              <a:gd name="T83" fmla="*/ 1167 h 3284"/>
              <a:gd name="T84" fmla="*/ 59 w 1743"/>
              <a:gd name="T85" fmla="*/ 1271 h 3284"/>
              <a:gd name="T86" fmla="*/ 198 w 1743"/>
              <a:gd name="T87" fmla="*/ 1441 h 3284"/>
              <a:gd name="T88" fmla="*/ 198 w 1743"/>
              <a:gd name="T89" fmla="*/ 1515 h 3284"/>
              <a:gd name="T90" fmla="*/ 59 w 1743"/>
              <a:gd name="T91" fmla="*/ 1616 h 3284"/>
              <a:gd name="T92" fmla="*/ 198 w 1743"/>
              <a:gd name="T93" fmla="*/ 1786 h 3284"/>
              <a:gd name="T94" fmla="*/ 59 w 1743"/>
              <a:gd name="T95" fmla="*/ 1862 h 3284"/>
              <a:gd name="T96" fmla="*/ 59 w 1743"/>
              <a:gd name="T97" fmla="*/ 1862 h 3284"/>
              <a:gd name="T98" fmla="*/ 132 w 1743"/>
              <a:gd name="T99" fmla="*/ 2133 h 3284"/>
              <a:gd name="T100" fmla="*/ 198 w 1743"/>
              <a:gd name="T101" fmla="*/ 2207 h 3284"/>
              <a:gd name="T102" fmla="*/ 59 w 1743"/>
              <a:gd name="T103" fmla="*/ 2308 h 3284"/>
              <a:gd name="T104" fmla="*/ 198 w 1743"/>
              <a:gd name="T105" fmla="*/ 2481 h 3284"/>
              <a:gd name="T106" fmla="*/ 198 w 1743"/>
              <a:gd name="T107" fmla="*/ 2554 h 3284"/>
              <a:gd name="T108" fmla="*/ 59 w 1743"/>
              <a:gd name="T109" fmla="*/ 2724 h 3284"/>
              <a:gd name="T110" fmla="*/ 59 w 1743"/>
              <a:gd name="T111" fmla="*/ 2826 h 3284"/>
              <a:gd name="T112" fmla="*/ 198 w 1743"/>
              <a:gd name="T113" fmla="*/ 3000 h 3284"/>
              <a:gd name="T114" fmla="*/ 198 w 1743"/>
              <a:gd name="T115" fmla="*/ 3074 h 3284"/>
              <a:gd name="T116" fmla="*/ 106 w 1743"/>
              <a:gd name="T117" fmla="*/ 3175 h 3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743" h="3284">
                <a:moveTo>
                  <a:pt x="59" y="3246"/>
                </a:moveTo>
                <a:lnTo>
                  <a:pt x="198" y="3246"/>
                </a:lnTo>
                <a:lnTo>
                  <a:pt x="198" y="3284"/>
                </a:lnTo>
                <a:lnTo>
                  <a:pt x="1549" y="3284"/>
                </a:lnTo>
                <a:lnTo>
                  <a:pt x="1549" y="3246"/>
                </a:lnTo>
                <a:lnTo>
                  <a:pt x="1684" y="3246"/>
                </a:lnTo>
                <a:lnTo>
                  <a:pt x="1684" y="3284"/>
                </a:lnTo>
                <a:lnTo>
                  <a:pt x="1743" y="3284"/>
                </a:lnTo>
                <a:lnTo>
                  <a:pt x="1743" y="3128"/>
                </a:lnTo>
                <a:lnTo>
                  <a:pt x="1743" y="2608"/>
                </a:lnTo>
                <a:lnTo>
                  <a:pt x="1743" y="2089"/>
                </a:lnTo>
                <a:lnTo>
                  <a:pt x="1743" y="1569"/>
                </a:lnTo>
                <a:lnTo>
                  <a:pt x="1743" y="1047"/>
                </a:lnTo>
                <a:lnTo>
                  <a:pt x="1743" y="527"/>
                </a:lnTo>
                <a:lnTo>
                  <a:pt x="1743" y="8"/>
                </a:lnTo>
                <a:lnTo>
                  <a:pt x="1743" y="0"/>
                </a:lnTo>
                <a:lnTo>
                  <a:pt x="1684" y="0"/>
                </a:lnTo>
                <a:lnTo>
                  <a:pt x="1684" y="55"/>
                </a:lnTo>
                <a:lnTo>
                  <a:pt x="1549" y="55"/>
                </a:lnTo>
                <a:lnTo>
                  <a:pt x="1549" y="0"/>
                </a:lnTo>
                <a:lnTo>
                  <a:pt x="198" y="0"/>
                </a:lnTo>
                <a:lnTo>
                  <a:pt x="198" y="55"/>
                </a:lnTo>
                <a:lnTo>
                  <a:pt x="132" y="55"/>
                </a:lnTo>
                <a:lnTo>
                  <a:pt x="132" y="57"/>
                </a:lnTo>
                <a:lnTo>
                  <a:pt x="59" y="57"/>
                </a:lnTo>
                <a:lnTo>
                  <a:pt x="59" y="0"/>
                </a:lnTo>
                <a:lnTo>
                  <a:pt x="0" y="0"/>
                </a:lnTo>
                <a:lnTo>
                  <a:pt x="0" y="537"/>
                </a:lnTo>
                <a:lnTo>
                  <a:pt x="0" y="1059"/>
                </a:lnTo>
                <a:lnTo>
                  <a:pt x="0" y="1578"/>
                </a:lnTo>
                <a:lnTo>
                  <a:pt x="0" y="2098"/>
                </a:lnTo>
                <a:lnTo>
                  <a:pt x="0" y="2615"/>
                </a:lnTo>
                <a:lnTo>
                  <a:pt x="0" y="3135"/>
                </a:lnTo>
                <a:lnTo>
                  <a:pt x="0" y="3284"/>
                </a:lnTo>
                <a:lnTo>
                  <a:pt x="59" y="3284"/>
                </a:lnTo>
                <a:lnTo>
                  <a:pt x="59" y="3246"/>
                </a:lnTo>
                <a:close/>
                <a:moveTo>
                  <a:pt x="1549" y="128"/>
                </a:moveTo>
                <a:lnTo>
                  <a:pt x="1684" y="128"/>
                </a:lnTo>
                <a:lnTo>
                  <a:pt x="1684" y="230"/>
                </a:lnTo>
                <a:lnTo>
                  <a:pt x="1549" y="230"/>
                </a:lnTo>
                <a:lnTo>
                  <a:pt x="1549" y="128"/>
                </a:lnTo>
                <a:close/>
                <a:moveTo>
                  <a:pt x="1549" y="300"/>
                </a:moveTo>
                <a:lnTo>
                  <a:pt x="1684" y="300"/>
                </a:lnTo>
                <a:lnTo>
                  <a:pt x="1684" y="402"/>
                </a:lnTo>
                <a:lnTo>
                  <a:pt x="1549" y="402"/>
                </a:lnTo>
                <a:lnTo>
                  <a:pt x="1549" y="300"/>
                </a:lnTo>
                <a:close/>
                <a:moveTo>
                  <a:pt x="1549" y="473"/>
                </a:moveTo>
                <a:lnTo>
                  <a:pt x="1684" y="473"/>
                </a:lnTo>
                <a:lnTo>
                  <a:pt x="1684" y="574"/>
                </a:lnTo>
                <a:lnTo>
                  <a:pt x="1549" y="574"/>
                </a:lnTo>
                <a:lnTo>
                  <a:pt x="1549" y="473"/>
                </a:lnTo>
                <a:close/>
                <a:moveTo>
                  <a:pt x="1549" y="648"/>
                </a:moveTo>
                <a:lnTo>
                  <a:pt x="1684" y="648"/>
                </a:lnTo>
                <a:lnTo>
                  <a:pt x="1684" y="749"/>
                </a:lnTo>
                <a:lnTo>
                  <a:pt x="1549" y="749"/>
                </a:lnTo>
                <a:lnTo>
                  <a:pt x="1549" y="648"/>
                </a:lnTo>
                <a:close/>
                <a:moveTo>
                  <a:pt x="1549" y="820"/>
                </a:moveTo>
                <a:lnTo>
                  <a:pt x="1684" y="820"/>
                </a:lnTo>
                <a:lnTo>
                  <a:pt x="1684" y="922"/>
                </a:lnTo>
                <a:lnTo>
                  <a:pt x="1549" y="922"/>
                </a:lnTo>
                <a:lnTo>
                  <a:pt x="1549" y="820"/>
                </a:lnTo>
                <a:close/>
                <a:moveTo>
                  <a:pt x="1549" y="993"/>
                </a:moveTo>
                <a:lnTo>
                  <a:pt x="1684" y="993"/>
                </a:lnTo>
                <a:lnTo>
                  <a:pt x="1684" y="1028"/>
                </a:lnTo>
                <a:lnTo>
                  <a:pt x="1684" y="1094"/>
                </a:lnTo>
                <a:lnTo>
                  <a:pt x="1549" y="1094"/>
                </a:lnTo>
                <a:lnTo>
                  <a:pt x="1549" y="993"/>
                </a:lnTo>
                <a:close/>
                <a:moveTo>
                  <a:pt x="1549" y="1167"/>
                </a:moveTo>
                <a:lnTo>
                  <a:pt x="1684" y="1167"/>
                </a:lnTo>
                <a:lnTo>
                  <a:pt x="1684" y="1269"/>
                </a:lnTo>
                <a:lnTo>
                  <a:pt x="1549" y="1269"/>
                </a:lnTo>
                <a:lnTo>
                  <a:pt x="1549" y="1167"/>
                </a:lnTo>
                <a:close/>
                <a:moveTo>
                  <a:pt x="1549" y="1340"/>
                </a:moveTo>
                <a:lnTo>
                  <a:pt x="1684" y="1340"/>
                </a:lnTo>
                <a:lnTo>
                  <a:pt x="1684" y="1441"/>
                </a:lnTo>
                <a:lnTo>
                  <a:pt x="1549" y="1441"/>
                </a:lnTo>
                <a:lnTo>
                  <a:pt x="1549" y="1340"/>
                </a:lnTo>
                <a:close/>
                <a:moveTo>
                  <a:pt x="1549" y="1515"/>
                </a:moveTo>
                <a:lnTo>
                  <a:pt x="1684" y="1515"/>
                </a:lnTo>
                <a:lnTo>
                  <a:pt x="1684" y="1548"/>
                </a:lnTo>
                <a:lnTo>
                  <a:pt x="1684" y="1614"/>
                </a:lnTo>
                <a:lnTo>
                  <a:pt x="1549" y="1614"/>
                </a:lnTo>
                <a:lnTo>
                  <a:pt x="1549" y="1515"/>
                </a:lnTo>
                <a:close/>
                <a:moveTo>
                  <a:pt x="1549" y="1685"/>
                </a:moveTo>
                <a:lnTo>
                  <a:pt x="1684" y="1685"/>
                </a:lnTo>
                <a:lnTo>
                  <a:pt x="1684" y="1786"/>
                </a:lnTo>
                <a:lnTo>
                  <a:pt x="1549" y="1786"/>
                </a:lnTo>
                <a:lnTo>
                  <a:pt x="1549" y="1685"/>
                </a:lnTo>
                <a:close/>
                <a:moveTo>
                  <a:pt x="1549" y="1862"/>
                </a:moveTo>
                <a:lnTo>
                  <a:pt x="1684" y="1862"/>
                </a:lnTo>
                <a:lnTo>
                  <a:pt x="1684" y="1963"/>
                </a:lnTo>
                <a:lnTo>
                  <a:pt x="1549" y="1963"/>
                </a:lnTo>
                <a:lnTo>
                  <a:pt x="1549" y="1862"/>
                </a:lnTo>
                <a:close/>
                <a:moveTo>
                  <a:pt x="1549" y="2032"/>
                </a:moveTo>
                <a:lnTo>
                  <a:pt x="1684" y="2032"/>
                </a:lnTo>
                <a:lnTo>
                  <a:pt x="1684" y="2070"/>
                </a:lnTo>
                <a:lnTo>
                  <a:pt x="1684" y="2133"/>
                </a:lnTo>
                <a:lnTo>
                  <a:pt x="1549" y="2133"/>
                </a:lnTo>
                <a:lnTo>
                  <a:pt x="1549" y="2032"/>
                </a:lnTo>
                <a:close/>
                <a:moveTo>
                  <a:pt x="1549" y="2207"/>
                </a:moveTo>
                <a:lnTo>
                  <a:pt x="1684" y="2207"/>
                </a:lnTo>
                <a:lnTo>
                  <a:pt x="1684" y="2306"/>
                </a:lnTo>
                <a:lnTo>
                  <a:pt x="1549" y="2306"/>
                </a:lnTo>
                <a:lnTo>
                  <a:pt x="1549" y="2207"/>
                </a:lnTo>
                <a:close/>
                <a:moveTo>
                  <a:pt x="1549" y="2379"/>
                </a:moveTo>
                <a:lnTo>
                  <a:pt x="1684" y="2379"/>
                </a:lnTo>
                <a:lnTo>
                  <a:pt x="1684" y="2481"/>
                </a:lnTo>
                <a:lnTo>
                  <a:pt x="1549" y="2481"/>
                </a:lnTo>
                <a:lnTo>
                  <a:pt x="1549" y="2379"/>
                </a:lnTo>
                <a:close/>
                <a:moveTo>
                  <a:pt x="1549" y="2554"/>
                </a:moveTo>
                <a:lnTo>
                  <a:pt x="1684" y="2554"/>
                </a:lnTo>
                <a:lnTo>
                  <a:pt x="1684" y="2587"/>
                </a:lnTo>
                <a:lnTo>
                  <a:pt x="1684" y="2655"/>
                </a:lnTo>
                <a:lnTo>
                  <a:pt x="1549" y="2655"/>
                </a:lnTo>
                <a:lnTo>
                  <a:pt x="1549" y="2554"/>
                </a:lnTo>
                <a:close/>
                <a:moveTo>
                  <a:pt x="1549" y="2726"/>
                </a:moveTo>
                <a:lnTo>
                  <a:pt x="1684" y="2726"/>
                </a:lnTo>
                <a:lnTo>
                  <a:pt x="1684" y="2826"/>
                </a:lnTo>
                <a:lnTo>
                  <a:pt x="1549" y="2826"/>
                </a:lnTo>
                <a:lnTo>
                  <a:pt x="1549" y="2726"/>
                </a:lnTo>
                <a:close/>
                <a:moveTo>
                  <a:pt x="1549" y="2899"/>
                </a:moveTo>
                <a:lnTo>
                  <a:pt x="1684" y="2899"/>
                </a:lnTo>
                <a:lnTo>
                  <a:pt x="1684" y="3000"/>
                </a:lnTo>
                <a:lnTo>
                  <a:pt x="1549" y="3000"/>
                </a:lnTo>
                <a:lnTo>
                  <a:pt x="1549" y="2899"/>
                </a:lnTo>
                <a:close/>
                <a:moveTo>
                  <a:pt x="1549" y="3074"/>
                </a:moveTo>
                <a:lnTo>
                  <a:pt x="1684" y="3074"/>
                </a:lnTo>
                <a:lnTo>
                  <a:pt x="1684" y="3107"/>
                </a:lnTo>
                <a:lnTo>
                  <a:pt x="1684" y="3173"/>
                </a:lnTo>
                <a:lnTo>
                  <a:pt x="1549" y="3173"/>
                </a:lnTo>
                <a:lnTo>
                  <a:pt x="1549" y="3074"/>
                </a:lnTo>
                <a:close/>
                <a:moveTo>
                  <a:pt x="59" y="128"/>
                </a:moveTo>
                <a:lnTo>
                  <a:pt x="198" y="128"/>
                </a:lnTo>
                <a:lnTo>
                  <a:pt x="198" y="230"/>
                </a:lnTo>
                <a:lnTo>
                  <a:pt x="71" y="230"/>
                </a:lnTo>
                <a:lnTo>
                  <a:pt x="66" y="230"/>
                </a:lnTo>
                <a:lnTo>
                  <a:pt x="59" y="230"/>
                </a:lnTo>
                <a:lnTo>
                  <a:pt x="59" y="128"/>
                </a:lnTo>
                <a:close/>
                <a:moveTo>
                  <a:pt x="59" y="300"/>
                </a:moveTo>
                <a:lnTo>
                  <a:pt x="198" y="300"/>
                </a:lnTo>
                <a:lnTo>
                  <a:pt x="198" y="402"/>
                </a:lnTo>
                <a:lnTo>
                  <a:pt x="59" y="402"/>
                </a:lnTo>
                <a:lnTo>
                  <a:pt x="59" y="300"/>
                </a:lnTo>
                <a:close/>
                <a:moveTo>
                  <a:pt x="59" y="473"/>
                </a:moveTo>
                <a:lnTo>
                  <a:pt x="198" y="473"/>
                </a:lnTo>
                <a:lnTo>
                  <a:pt x="198" y="574"/>
                </a:lnTo>
                <a:lnTo>
                  <a:pt x="59" y="574"/>
                </a:lnTo>
                <a:lnTo>
                  <a:pt x="59" y="473"/>
                </a:lnTo>
                <a:close/>
                <a:moveTo>
                  <a:pt x="59" y="648"/>
                </a:moveTo>
                <a:lnTo>
                  <a:pt x="106" y="648"/>
                </a:lnTo>
                <a:lnTo>
                  <a:pt x="198" y="648"/>
                </a:lnTo>
                <a:lnTo>
                  <a:pt x="198" y="749"/>
                </a:lnTo>
                <a:lnTo>
                  <a:pt x="59" y="749"/>
                </a:lnTo>
                <a:lnTo>
                  <a:pt x="59" y="648"/>
                </a:lnTo>
                <a:close/>
                <a:moveTo>
                  <a:pt x="59" y="820"/>
                </a:moveTo>
                <a:lnTo>
                  <a:pt x="198" y="820"/>
                </a:lnTo>
                <a:lnTo>
                  <a:pt x="198" y="922"/>
                </a:lnTo>
                <a:lnTo>
                  <a:pt x="59" y="922"/>
                </a:lnTo>
                <a:lnTo>
                  <a:pt x="59" y="820"/>
                </a:lnTo>
                <a:close/>
                <a:moveTo>
                  <a:pt x="59" y="993"/>
                </a:moveTo>
                <a:lnTo>
                  <a:pt x="198" y="993"/>
                </a:lnTo>
                <a:lnTo>
                  <a:pt x="198" y="1094"/>
                </a:lnTo>
                <a:lnTo>
                  <a:pt x="132" y="1094"/>
                </a:lnTo>
                <a:lnTo>
                  <a:pt x="106" y="1094"/>
                </a:lnTo>
                <a:lnTo>
                  <a:pt x="59" y="1094"/>
                </a:lnTo>
                <a:lnTo>
                  <a:pt x="59" y="993"/>
                </a:lnTo>
                <a:close/>
                <a:moveTo>
                  <a:pt x="59" y="1167"/>
                </a:moveTo>
                <a:lnTo>
                  <a:pt x="198" y="1167"/>
                </a:lnTo>
                <a:lnTo>
                  <a:pt x="198" y="1269"/>
                </a:lnTo>
                <a:lnTo>
                  <a:pt x="71" y="1269"/>
                </a:lnTo>
                <a:lnTo>
                  <a:pt x="66" y="1271"/>
                </a:lnTo>
                <a:lnTo>
                  <a:pt x="59" y="1271"/>
                </a:lnTo>
                <a:lnTo>
                  <a:pt x="59" y="1167"/>
                </a:lnTo>
                <a:close/>
                <a:moveTo>
                  <a:pt x="59" y="1340"/>
                </a:moveTo>
                <a:lnTo>
                  <a:pt x="198" y="1340"/>
                </a:lnTo>
                <a:lnTo>
                  <a:pt x="198" y="1441"/>
                </a:lnTo>
                <a:lnTo>
                  <a:pt x="59" y="1441"/>
                </a:lnTo>
                <a:lnTo>
                  <a:pt x="59" y="1340"/>
                </a:lnTo>
                <a:close/>
                <a:moveTo>
                  <a:pt x="59" y="1515"/>
                </a:moveTo>
                <a:lnTo>
                  <a:pt x="198" y="1515"/>
                </a:lnTo>
                <a:lnTo>
                  <a:pt x="198" y="1614"/>
                </a:lnTo>
                <a:lnTo>
                  <a:pt x="132" y="1614"/>
                </a:lnTo>
                <a:lnTo>
                  <a:pt x="132" y="1616"/>
                </a:lnTo>
                <a:lnTo>
                  <a:pt x="59" y="1616"/>
                </a:lnTo>
                <a:lnTo>
                  <a:pt x="59" y="1515"/>
                </a:lnTo>
                <a:close/>
                <a:moveTo>
                  <a:pt x="59" y="1685"/>
                </a:moveTo>
                <a:lnTo>
                  <a:pt x="198" y="1685"/>
                </a:lnTo>
                <a:lnTo>
                  <a:pt x="198" y="1786"/>
                </a:lnTo>
                <a:lnTo>
                  <a:pt x="71" y="1786"/>
                </a:lnTo>
                <a:lnTo>
                  <a:pt x="59" y="1786"/>
                </a:lnTo>
                <a:lnTo>
                  <a:pt x="59" y="1685"/>
                </a:lnTo>
                <a:close/>
                <a:moveTo>
                  <a:pt x="59" y="1862"/>
                </a:moveTo>
                <a:lnTo>
                  <a:pt x="198" y="1862"/>
                </a:lnTo>
                <a:lnTo>
                  <a:pt x="198" y="1963"/>
                </a:lnTo>
                <a:lnTo>
                  <a:pt x="59" y="1963"/>
                </a:lnTo>
                <a:lnTo>
                  <a:pt x="59" y="1862"/>
                </a:lnTo>
                <a:close/>
                <a:moveTo>
                  <a:pt x="59" y="2032"/>
                </a:moveTo>
                <a:lnTo>
                  <a:pt x="198" y="2032"/>
                </a:lnTo>
                <a:lnTo>
                  <a:pt x="198" y="2133"/>
                </a:lnTo>
                <a:lnTo>
                  <a:pt x="132" y="2133"/>
                </a:lnTo>
                <a:lnTo>
                  <a:pt x="59" y="2133"/>
                </a:lnTo>
                <a:lnTo>
                  <a:pt x="59" y="2032"/>
                </a:lnTo>
                <a:close/>
                <a:moveTo>
                  <a:pt x="59" y="2207"/>
                </a:moveTo>
                <a:lnTo>
                  <a:pt x="198" y="2207"/>
                </a:lnTo>
                <a:lnTo>
                  <a:pt x="198" y="2306"/>
                </a:lnTo>
                <a:lnTo>
                  <a:pt x="71" y="2306"/>
                </a:lnTo>
                <a:lnTo>
                  <a:pt x="66" y="2308"/>
                </a:lnTo>
                <a:lnTo>
                  <a:pt x="59" y="2308"/>
                </a:lnTo>
                <a:lnTo>
                  <a:pt x="59" y="2207"/>
                </a:lnTo>
                <a:close/>
                <a:moveTo>
                  <a:pt x="59" y="2379"/>
                </a:moveTo>
                <a:lnTo>
                  <a:pt x="198" y="2379"/>
                </a:lnTo>
                <a:lnTo>
                  <a:pt x="198" y="2481"/>
                </a:lnTo>
                <a:lnTo>
                  <a:pt x="59" y="2481"/>
                </a:lnTo>
                <a:lnTo>
                  <a:pt x="59" y="2379"/>
                </a:lnTo>
                <a:close/>
                <a:moveTo>
                  <a:pt x="59" y="2554"/>
                </a:moveTo>
                <a:lnTo>
                  <a:pt x="198" y="2554"/>
                </a:lnTo>
                <a:lnTo>
                  <a:pt x="198" y="2655"/>
                </a:lnTo>
                <a:lnTo>
                  <a:pt x="59" y="2655"/>
                </a:lnTo>
                <a:lnTo>
                  <a:pt x="59" y="2554"/>
                </a:lnTo>
                <a:close/>
                <a:moveTo>
                  <a:pt x="59" y="2724"/>
                </a:moveTo>
                <a:lnTo>
                  <a:pt x="106" y="2724"/>
                </a:lnTo>
                <a:lnTo>
                  <a:pt x="198" y="2724"/>
                </a:lnTo>
                <a:lnTo>
                  <a:pt x="198" y="2826"/>
                </a:lnTo>
                <a:lnTo>
                  <a:pt x="59" y="2826"/>
                </a:lnTo>
                <a:lnTo>
                  <a:pt x="59" y="2724"/>
                </a:lnTo>
                <a:close/>
                <a:moveTo>
                  <a:pt x="59" y="2899"/>
                </a:moveTo>
                <a:lnTo>
                  <a:pt x="198" y="2899"/>
                </a:lnTo>
                <a:lnTo>
                  <a:pt x="198" y="3000"/>
                </a:lnTo>
                <a:lnTo>
                  <a:pt x="59" y="3000"/>
                </a:lnTo>
                <a:lnTo>
                  <a:pt x="59" y="2899"/>
                </a:lnTo>
                <a:close/>
                <a:moveTo>
                  <a:pt x="59" y="3074"/>
                </a:moveTo>
                <a:lnTo>
                  <a:pt x="198" y="3074"/>
                </a:lnTo>
                <a:lnTo>
                  <a:pt x="198" y="3173"/>
                </a:lnTo>
                <a:lnTo>
                  <a:pt x="132" y="3173"/>
                </a:lnTo>
                <a:lnTo>
                  <a:pt x="132" y="3175"/>
                </a:lnTo>
                <a:lnTo>
                  <a:pt x="106" y="3175"/>
                </a:lnTo>
                <a:lnTo>
                  <a:pt x="59" y="3175"/>
                </a:lnTo>
                <a:lnTo>
                  <a:pt x="59" y="3074"/>
                </a:lnTo>
                <a:close/>
              </a:path>
            </a:pathLst>
          </a:custGeom>
          <a:solidFill>
            <a:srgbClr val="D2D2D2"/>
          </a:solidFill>
          <a:ln w="9525">
            <a:solidFill>
              <a:srgbClr val="D2D2D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Ellipse 40">
            <a:extLst>
              <a:ext uri="{FF2B5EF4-FFF2-40B4-BE49-F238E27FC236}">
                <a16:creationId xmlns:a16="http://schemas.microsoft.com/office/drawing/2014/main" id="{A40F2B20-74BB-D91E-5332-DCD5E18F70C5}"/>
              </a:ext>
            </a:extLst>
          </p:cNvPr>
          <p:cNvSpPr>
            <a:spLocks/>
          </p:cNvSpPr>
          <p:nvPr/>
        </p:nvSpPr>
        <p:spPr bwMode="gray">
          <a:xfrm>
            <a:off x="10282479" y="3907264"/>
            <a:ext cx="1251035" cy="1060143"/>
          </a:xfrm>
          <a:prstGeom prst="roundRect">
            <a:avLst/>
          </a:prstGeom>
          <a:blipFill dpi="0" rotWithShape="1">
            <a:blip r:embed="rId2"/>
            <a:srcRect/>
            <a:stretch>
              <a:fillRect l="-21276" r="-24460"/>
            </a:stretch>
          </a:blip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8CC8"/>
              </a:buClr>
              <a:buSzPct val="80000"/>
              <a:defRPr/>
            </a:pPr>
            <a:endParaRPr lang="de-DE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Ellipse 39">
            <a:extLst>
              <a:ext uri="{FF2B5EF4-FFF2-40B4-BE49-F238E27FC236}">
                <a16:creationId xmlns:a16="http://schemas.microsoft.com/office/drawing/2014/main" id="{7A118EAB-A745-BA06-5231-54CFC4636BB6}"/>
              </a:ext>
            </a:extLst>
          </p:cNvPr>
          <p:cNvSpPr>
            <a:spLocks/>
          </p:cNvSpPr>
          <p:nvPr/>
        </p:nvSpPr>
        <p:spPr bwMode="gray">
          <a:xfrm>
            <a:off x="10282476" y="2465261"/>
            <a:ext cx="1251035" cy="1060143"/>
          </a:xfrm>
          <a:prstGeom prst="round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8CC8"/>
              </a:buClr>
              <a:buSzPct val="80000"/>
              <a:defRPr/>
            </a:pPr>
            <a:endParaRPr lang="de-DE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Ellipse 41">
            <a:extLst>
              <a:ext uri="{FF2B5EF4-FFF2-40B4-BE49-F238E27FC236}">
                <a16:creationId xmlns:a16="http://schemas.microsoft.com/office/drawing/2014/main" id="{EA7B6A0E-323F-2A08-C2A5-0B0E862FE27E}"/>
              </a:ext>
            </a:extLst>
          </p:cNvPr>
          <p:cNvSpPr>
            <a:spLocks/>
          </p:cNvSpPr>
          <p:nvPr/>
        </p:nvSpPr>
        <p:spPr bwMode="gray">
          <a:xfrm>
            <a:off x="10282476" y="1023258"/>
            <a:ext cx="1251035" cy="1060143"/>
          </a:xfrm>
          <a:prstGeom prst="round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8CC8"/>
              </a:buClr>
              <a:buSzPct val="80000"/>
              <a:defRPr/>
            </a:pPr>
            <a:endParaRPr lang="de-DE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Ellipse 40">
            <a:extLst>
              <a:ext uri="{FF2B5EF4-FFF2-40B4-BE49-F238E27FC236}">
                <a16:creationId xmlns:a16="http://schemas.microsoft.com/office/drawing/2014/main" id="{584717FD-C0AE-492E-D827-814D836A6B36}"/>
              </a:ext>
            </a:extLst>
          </p:cNvPr>
          <p:cNvSpPr>
            <a:spLocks/>
          </p:cNvSpPr>
          <p:nvPr/>
        </p:nvSpPr>
        <p:spPr bwMode="gray">
          <a:xfrm>
            <a:off x="10282480" y="5349266"/>
            <a:ext cx="1251035" cy="1060143"/>
          </a:xfrm>
          <a:prstGeom prst="roundRect">
            <a:avLst/>
          </a:prstGeom>
          <a:blipFill dpi="0" rotWithShape="1">
            <a:blip r:embed="rId5"/>
            <a:srcRect/>
            <a:stretch>
              <a:fillRect l="-21276" r="-24460"/>
            </a:stretch>
          </a:blip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8CC8"/>
              </a:buClr>
              <a:buSzPct val="80000"/>
              <a:defRPr/>
            </a:pPr>
            <a:endParaRPr lang="de-DE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299BC405-423E-DC01-09E5-66BFB1525046}"/>
              </a:ext>
            </a:extLst>
          </p:cNvPr>
          <p:cNvSpPr/>
          <p:nvPr/>
        </p:nvSpPr>
        <p:spPr>
          <a:xfrm>
            <a:off x="94227" y="2903003"/>
            <a:ext cx="1594587" cy="1586440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rgbClr val="FBFBFB"/>
          </a:solidFill>
          <a:ln>
            <a:solidFill>
              <a:srgbClr val="A5A5A5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6553" tIns="275211" rIns="276553" bIns="27521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 dirty="0">
              <a:solidFill>
                <a:srgbClr val="FFFFFF"/>
              </a:solidFill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0C68B3FB-6429-7EAB-56ED-3275B60A82C6}"/>
              </a:ext>
            </a:extLst>
          </p:cNvPr>
          <p:cNvSpPr/>
          <p:nvPr/>
        </p:nvSpPr>
        <p:spPr>
          <a:xfrm>
            <a:off x="3276602" y="1954529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06275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FBK Napok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Elbow Connector 7">
            <a:extLst>
              <a:ext uri="{FF2B5EF4-FFF2-40B4-BE49-F238E27FC236}">
                <a16:creationId xmlns:a16="http://schemas.microsoft.com/office/drawing/2014/main" id="{0493BB29-C1CB-A784-FA0C-F7EA2846D752}"/>
              </a:ext>
            </a:extLst>
          </p:cNvPr>
          <p:cNvCxnSpPr>
            <a:cxnSpLocks/>
            <a:stCxn id="12" idx="2"/>
            <a:endCxn id="13" idx="1"/>
          </p:cNvCxnSpPr>
          <p:nvPr/>
        </p:nvCxnSpPr>
        <p:spPr>
          <a:xfrm flipV="1">
            <a:off x="1688815" y="2299820"/>
            <a:ext cx="1587787" cy="139640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8">
            <a:extLst>
              <a:ext uri="{FF2B5EF4-FFF2-40B4-BE49-F238E27FC236}">
                <a16:creationId xmlns:a16="http://schemas.microsoft.com/office/drawing/2014/main" id="{CC4F1EB6-0967-38BC-BD24-FA9008ED830E}"/>
              </a:ext>
            </a:extLst>
          </p:cNvPr>
          <p:cNvCxnSpPr>
            <a:cxnSpLocks/>
            <a:stCxn id="12" idx="2"/>
          </p:cNvCxnSpPr>
          <p:nvPr/>
        </p:nvCxnSpPr>
        <p:spPr>
          <a:xfrm flipV="1">
            <a:off x="1688815" y="3438331"/>
            <a:ext cx="1590236" cy="257892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9">
            <a:extLst>
              <a:ext uri="{FF2B5EF4-FFF2-40B4-BE49-F238E27FC236}">
                <a16:creationId xmlns:a16="http://schemas.microsoft.com/office/drawing/2014/main" id="{4865EA8C-4C11-EDDE-6075-4A398BAE275D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688815" y="3696223"/>
            <a:ext cx="1590236" cy="1074796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0">
            <a:extLst>
              <a:ext uri="{FF2B5EF4-FFF2-40B4-BE49-F238E27FC236}">
                <a16:creationId xmlns:a16="http://schemas.microsoft.com/office/drawing/2014/main" id="{0E069F86-8CD2-AF85-04AA-498F5FF7B288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688815" y="3696223"/>
            <a:ext cx="1587787" cy="2376932"/>
          </a:xfrm>
          <a:prstGeom prst="bentConnector3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églalap 21">
            <a:extLst>
              <a:ext uri="{FF2B5EF4-FFF2-40B4-BE49-F238E27FC236}">
                <a16:creationId xmlns:a16="http://schemas.microsoft.com/office/drawing/2014/main" id="{8DD11F08-982F-A85D-2FEA-B0746E6BCBF4}"/>
              </a:ext>
            </a:extLst>
          </p:cNvPr>
          <p:cNvSpPr/>
          <p:nvPr/>
        </p:nvSpPr>
        <p:spPr bwMode="auto">
          <a:xfrm>
            <a:off x="251760" y="3821632"/>
            <a:ext cx="1279524" cy="4681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96000" rIns="96000" bIns="9600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hu-HU" sz="1600" b="1" dirty="0">
                <a:solidFill>
                  <a:srgbClr val="062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Egyéb</a:t>
            </a:r>
          </a:p>
        </p:txBody>
      </p:sp>
      <p:sp>
        <p:nvSpPr>
          <p:cNvPr id="40" name="Rounded Rectangle 3">
            <a:extLst>
              <a:ext uri="{FF2B5EF4-FFF2-40B4-BE49-F238E27FC236}">
                <a16:creationId xmlns:a16="http://schemas.microsoft.com/office/drawing/2014/main" id="{D81F32AB-287D-511D-2752-7107A2B556F1}"/>
              </a:ext>
            </a:extLst>
          </p:cNvPr>
          <p:cNvSpPr/>
          <p:nvPr/>
        </p:nvSpPr>
        <p:spPr>
          <a:xfrm>
            <a:off x="3254222" y="3212307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CEA34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FBK Közgyűlés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3">
            <a:extLst>
              <a:ext uri="{FF2B5EF4-FFF2-40B4-BE49-F238E27FC236}">
                <a16:creationId xmlns:a16="http://schemas.microsoft.com/office/drawing/2014/main" id="{5289C072-A03B-7CF0-16FA-6C24DAB9260D}"/>
              </a:ext>
            </a:extLst>
          </p:cNvPr>
          <p:cNvSpPr/>
          <p:nvPr/>
        </p:nvSpPr>
        <p:spPr>
          <a:xfrm>
            <a:off x="3254222" y="5727864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CEA34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Nemzetközi kitekintés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3">
            <a:extLst>
              <a:ext uri="{FF2B5EF4-FFF2-40B4-BE49-F238E27FC236}">
                <a16:creationId xmlns:a16="http://schemas.microsoft.com/office/drawing/2014/main" id="{2B5DD21E-FF97-14A5-5ABD-B0467488A368}"/>
              </a:ext>
            </a:extLst>
          </p:cNvPr>
          <p:cNvSpPr/>
          <p:nvPr/>
        </p:nvSpPr>
        <p:spPr>
          <a:xfrm>
            <a:off x="3254222" y="4470085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06275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Partnerszervezetek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Ábra 24" descr="Hozzáadás egyszínű kitöltéssel">
            <a:extLst>
              <a:ext uri="{FF2B5EF4-FFF2-40B4-BE49-F238E27FC236}">
                <a16:creationId xmlns:a16="http://schemas.microsoft.com/office/drawing/2014/main" id="{2C3BF113-0F06-4BC4-A54A-B461AF157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4218" y="3195528"/>
            <a:ext cx="734604" cy="734604"/>
          </a:xfrm>
          <a:prstGeom prst="rect">
            <a:avLst/>
          </a:prstGeom>
        </p:spPr>
      </p:pic>
      <p:cxnSp>
        <p:nvCxnSpPr>
          <p:cNvPr id="26" name="Elbow Connector 8">
            <a:extLst>
              <a:ext uri="{FF2B5EF4-FFF2-40B4-BE49-F238E27FC236}">
                <a16:creationId xmlns:a16="http://schemas.microsoft.com/office/drawing/2014/main" id="{A03BF7B6-598E-4C2E-B362-4A30B3C5EDF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598938" y="2048291"/>
            <a:ext cx="2531703" cy="764162"/>
          </a:xfrm>
          <a:prstGeom prst="bentConnector3">
            <a:avLst>
              <a:gd name="adj1" fmla="val 98005"/>
            </a:avLst>
          </a:prstGeom>
          <a:ln w="3175" cmpd="sng">
            <a:solidFill>
              <a:schemeClr val="tx1">
                <a:lumMod val="40000"/>
                <a:lumOff val="60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">
            <a:extLst>
              <a:ext uri="{FF2B5EF4-FFF2-40B4-BE49-F238E27FC236}">
                <a16:creationId xmlns:a16="http://schemas.microsoft.com/office/drawing/2014/main" id="{C9683C05-892E-413C-A9A2-32F5C5F5E76D}"/>
              </a:ext>
            </a:extLst>
          </p:cNvPr>
          <p:cNvSpPr/>
          <p:nvPr/>
        </p:nvSpPr>
        <p:spPr>
          <a:xfrm>
            <a:off x="3254222" y="859646"/>
            <a:ext cx="3192778" cy="690582"/>
          </a:xfrm>
          <a:prstGeom prst="roundRect">
            <a:avLst>
              <a:gd name="adj" fmla="val 50000"/>
            </a:avLst>
          </a:prstGeom>
          <a:solidFill>
            <a:srgbClr val="CEA34B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FBK Képzések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450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601</Words>
  <Application>Microsoft Office PowerPoint</Application>
  <PresentationFormat>Szélesvásznú</PresentationFormat>
  <Paragraphs>184</Paragraphs>
  <Slides>16</Slides>
  <Notes>12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Fira Sans</vt:lpstr>
      <vt:lpstr>Office-téma</vt:lpstr>
      <vt:lpstr>Egyéni tervezés</vt:lpstr>
      <vt:lpstr>PowerPoint-bemutató</vt:lpstr>
      <vt:lpstr>Idén is folytatjuk nagysikerű „Mesterségem Címere” előadássorozatunk!</vt:lpstr>
      <vt:lpstr>Új rendezvénysorozattal köszöntjük a 2024-es évet! Kizárólag alapítványi tagságunk részére!</vt:lpstr>
      <vt:lpstr>Negyedévente teljes tagságunkra kiterjedő tagtalálkozó!</vt:lpstr>
      <vt:lpstr>Idén is helyezünk hangsúlyt közösségépítő programjainkra!</vt:lpstr>
      <vt:lpstr>Idén növeljük a fesztivál kitelepüléseink számát!</vt:lpstr>
      <vt:lpstr>Idén is birtokba vesszük az Aranybástya teraszát!</vt:lpstr>
      <vt:lpstr>Idén közösségi jótékonysági akciót szervezünk!</vt:lpstr>
      <vt:lpstr>Ezeken felül…</vt:lpstr>
      <vt:lpstr>2024-ben több, mint kétszer annyi rendezvényt fogunk szervezni!</vt:lpstr>
      <vt:lpstr>2024-es programjaink negyedéves felosztásban</vt:lpstr>
      <vt:lpstr>Célunk az alapítványi szinten megszokott rendezvények egyetemre történő kiterjesztése</vt:lpstr>
      <vt:lpstr>Célunk az alapítványi szinten megszokott rendezvények egyetemre történő kiterjesztése</vt:lpstr>
      <vt:lpstr>Célunk az alapítványi szinten megszokott rendezvények egyetemre történő kiterjesztése</vt:lpstr>
      <vt:lpstr>Célunk az alapítványi szinten megszokott rendezvények egyetemre történő kiterjesztése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Dávid Leták</dc:creator>
  <cp:lastModifiedBy>Batthyány Ádám Boldizsár</cp:lastModifiedBy>
  <cp:revision>68</cp:revision>
  <dcterms:created xsi:type="dcterms:W3CDTF">2023-07-18T17:29:21Z</dcterms:created>
  <dcterms:modified xsi:type="dcterms:W3CDTF">2024-04-27T07:44:48Z</dcterms:modified>
</cp:coreProperties>
</file>